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ppt" ContentType="application/vnd.ms-powerpoint"/>
  <Default Extension="pptx" ContentType="application/vnd.openxmlformats-officedocument.presentationml.presentation"/>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 id="2147483838" r:id="rId2"/>
    <p:sldMasterId id="2147483866" r:id="rId3"/>
    <p:sldMasterId id="2147484021" r:id="rId4"/>
    <p:sldMasterId id="2147484046" r:id="rId5"/>
    <p:sldMasterId id="2147484060" r:id="rId6"/>
    <p:sldMasterId id="2147484074" r:id="rId7"/>
    <p:sldMasterId id="2147484088" r:id="rId8"/>
    <p:sldMasterId id="2147484101" r:id="rId9"/>
  </p:sldMasterIdLst>
  <p:notesMasterIdLst>
    <p:notesMasterId r:id="rId59"/>
  </p:notesMasterIdLst>
  <p:handoutMasterIdLst>
    <p:handoutMasterId r:id="rId60"/>
  </p:handoutMasterIdLst>
  <p:sldIdLst>
    <p:sldId id="256" r:id="rId10"/>
    <p:sldId id="330" r:id="rId11"/>
    <p:sldId id="332" r:id="rId12"/>
    <p:sldId id="331" r:id="rId13"/>
    <p:sldId id="377" r:id="rId14"/>
    <p:sldId id="333" r:id="rId15"/>
    <p:sldId id="260" r:id="rId16"/>
    <p:sldId id="261" r:id="rId17"/>
    <p:sldId id="395" r:id="rId18"/>
    <p:sldId id="390" r:id="rId19"/>
    <p:sldId id="400" r:id="rId20"/>
    <p:sldId id="262" r:id="rId21"/>
    <p:sldId id="263" r:id="rId22"/>
    <p:sldId id="375" r:id="rId23"/>
    <p:sldId id="264" r:id="rId24"/>
    <p:sldId id="396" r:id="rId25"/>
    <p:sldId id="265" r:id="rId26"/>
    <p:sldId id="266" r:id="rId27"/>
    <p:sldId id="391" r:id="rId28"/>
    <p:sldId id="267" r:id="rId29"/>
    <p:sldId id="392" r:id="rId30"/>
    <p:sldId id="394" r:id="rId31"/>
    <p:sldId id="393" r:id="rId32"/>
    <p:sldId id="271" r:id="rId33"/>
    <p:sldId id="272" r:id="rId34"/>
    <p:sldId id="376" r:id="rId35"/>
    <p:sldId id="369" r:id="rId36"/>
    <p:sldId id="397" r:id="rId37"/>
    <p:sldId id="398" r:id="rId38"/>
    <p:sldId id="278" r:id="rId39"/>
    <p:sldId id="378" r:id="rId40"/>
    <p:sldId id="403" r:id="rId41"/>
    <p:sldId id="370" r:id="rId42"/>
    <p:sldId id="282" r:id="rId43"/>
    <p:sldId id="385" r:id="rId44"/>
    <p:sldId id="380" r:id="rId45"/>
    <p:sldId id="399" r:id="rId46"/>
    <p:sldId id="283" r:id="rId47"/>
    <p:sldId id="401" r:id="rId48"/>
    <p:sldId id="404" r:id="rId49"/>
    <p:sldId id="288" r:id="rId50"/>
    <p:sldId id="371" r:id="rId51"/>
    <p:sldId id="372" r:id="rId52"/>
    <p:sldId id="383" r:id="rId53"/>
    <p:sldId id="373" r:id="rId54"/>
    <p:sldId id="402" r:id="rId55"/>
    <p:sldId id="290" r:id="rId56"/>
    <p:sldId id="289" r:id="rId57"/>
    <p:sldId id="374" r:id="rId58"/>
  </p:sldIdLst>
  <p:sldSz cx="9144000" cy="6858000" type="screen4x3"/>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5634" autoAdjust="0"/>
    <p:restoredTop sz="81481" autoAdjust="0"/>
  </p:normalViewPr>
  <p:slideViewPr>
    <p:cSldViewPr>
      <p:cViewPr varScale="1">
        <p:scale>
          <a:sx n="165" d="100"/>
          <a:sy n="165" d="100"/>
        </p:scale>
        <p:origin x="4206" y="216"/>
      </p:cViewPr>
      <p:guideLst>
        <p:guide orient="horz" pos="2160"/>
        <p:guide pos="2880"/>
      </p:guideLst>
    </p:cSldViewPr>
  </p:slideViewPr>
  <p:outlineViewPr>
    <p:cViewPr>
      <p:scale>
        <a:sx n="33" d="100"/>
        <a:sy n="33" d="100"/>
      </p:scale>
      <p:origin x="0" y="10626"/>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42A6872-EA43-414C-BA5C-6035FA61FCFE}" type="slidenum">
              <a:rPr lang="zh-CN" altLang="en-US"/>
              <a:pPr>
                <a:defRPr/>
              </a:pPr>
              <a:t>‹#›</a:t>
            </a:fld>
            <a:endParaRPr lang="zh-CN" altLang="en-US"/>
          </a:p>
        </p:txBody>
      </p:sp>
    </p:spTree>
    <p:extLst>
      <p:ext uri="{BB962C8B-B14F-4D97-AF65-F5344CB8AC3E}">
        <p14:creationId xmlns:p14="http://schemas.microsoft.com/office/powerpoint/2010/main" val="86822707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buFontTx/>
              <a:buNone/>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buFontTx/>
              <a:buNone/>
              <a:defRPr sz="1200">
                <a:latin typeface="+mn-lt"/>
                <a:ea typeface="+mn-ea"/>
                <a:cs typeface="+mn-cs"/>
              </a:defRPr>
            </a:lvl1pPr>
          </a:lstStyle>
          <a:p>
            <a:pPr>
              <a:defRPr/>
            </a:pPr>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buFontTx/>
              <a:buNone/>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pPr>
              <a:defRPr/>
            </a:pPr>
            <a:fld id="{E51F8FCF-6920-4C59-8BAF-8B22A913D04F}" type="slidenum">
              <a:rPr lang="zh-CN" altLang="en-US"/>
              <a:pPr>
                <a:defRPr/>
              </a:pPr>
              <a:t>‹#›</a:t>
            </a:fld>
            <a:endParaRPr lang="zh-CN" altLang="en-US"/>
          </a:p>
        </p:txBody>
      </p:sp>
    </p:spTree>
    <p:extLst>
      <p:ext uri="{BB962C8B-B14F-4D97-AF65-F5344CB8AC3E}">
        <p14:creationId xmlns:p14="http://schemas.microsoft.com/office/powerpoint/2010/main" val="10208152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12643"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126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宋体" pitchFamily="2" charset="-122"/>
              </a:defRPr>
            </a:lvl1pPr>
            <a:lvl2pPr marL="742950" indent="-285750" eaLnBrk="0" hangingPunct="0">
              <a:spcBef>
                <a:spcPct val="30000"/>
              </a:spcBef>
              <a:defRPr sz="1200">
                <a:solidFill>
                  <a:schemeClr val="tx1"/>
                </a:solidFill>
                <a:latin typeface="Calibri" pitchFamily="34" charset="0"/>
                <a:ea typeface="宋体" pitchFamily="2" charset="-122"/>
              </a:defRPr>
            </a:lvl2pPr>
            <a:lvl3pPr marL="1143000" indent="-228600" eaLnBrk="0" hangingPunct="0">
              <a:spcBef>
                <a:spcPct val="30000"/>
              </a:spcBef>
              <a:defRPr sz="1200">
                <a:solidFill>
                  <a:schemeClr val="tx1"/>
                </a:solidFill>
                <a:latin typeface="Calibri" pitchFamily="34" charset="0"/>
                <a:ea typeface="宋体" pitchFamily="2" charset="-122"/>
              </a:defRPr>
            </a:lvl3pPr>
            <a:lvl4pPr marL="1600200" indent="-228600" eaLnBrk="0" hangingPunct="0">
              <a:spcBef>
                <a:spcPct val="30000"/>
              </a:spcBef>
              <a:defRPr sz="1200">
                <a:solidFill>
                  <a:schemeClr val="tx1"/>
                </a:solidFill>
                <a:latin typeface="Calibri" pitchFamily="34" charset="0"/>
                <a:ea typeface="宋体" pitchFamily="2" charset="-122"/>
              </a:defRPr>
            </a:lvl4pPr>
            <a:lvl5pPr marL="2057400" indent="-228600" eaLnBrk="0" hangingPunct="0">
              <a:spcBef>
                <a:spcPct val="30000"/>
              </a:spcBef>
              <a:defRPr sz="1200">
                <a:solidFill>
                  <a:schemeClr val="tx1"/>
                </a:solidFill>
                <a:latin typeface="Calibri" pitchFamily="34" charset="0"/>
                <a:ea typeface="宋体" pitchFamily="2"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pitchFamily="2"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pitchFamily="2"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pitchFamily="2"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hangingPunct="1">
              <a:spcBef>
                <a:spcPct val="0"/>
              </a:spcBef>
              <a:buFontTx/>
              <a:buNone/>
            </a:pPr>
            <a:fld id="{D7DF5867-DC16-4D63-9089-E2A0B4AA0FF7}" type="slidenum">
              <a:rPr lang="zh-CN" altLang="en-US" smtClean="0"/>
              <a:pPr eaLnBrk="1" hangingPunct="1">
                <a:spcBef>
                  <a:spcPct val="0"/>
                </a:spcBef>
                <a:buFontTx/>
                <a:buNone/>
              </a:pPr>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1F8FCF-6920-4C59-8BAF-8B22A913D04F}" type="slidenum">
              <a:rPr lang="zh-CN" altLang="en-US" smtClean="0"/>
              <a:pPr>
                <a:defRPr/>
              </a:pPr>
              <a:t>31</a:t>
            </a:fld>
            <a:endParaRPr lang="zh-CN" altLang="en-US"/>
          </a:p>
        </p:txBody>
      </p:sp>
    </p:spTree>
    <p:extLst>
      <p:ext uri="{BB962C8B-B14F-4D97-AF65-F5344CB8AC3E}">
        <p14:creationId xmlns:p14="http://schemas.microsoft.com/office/powerpoint/2010/main" val="1730803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51F8FCF-6920-4C59-8BAF-8B22A913D04F}" type="slidenum">
              <a:rPr lang="zh-CN" altLang="en-US" smtClean="0"/>
              <a:pPr>
                <a:defRPr/>
              </a:pPr>
              <a:t>41</a:t>
            </a:fld>
            <a:endParaRPr lang="zh-CN" altLang="en-US"/>
          </a:p>
        </p:txBody>
      </p:sp>
    </p:spTree>
    <p:extLst>
      <p:ext uri="{BB962C8B-B14F-4D97-AF65-F5344CB8AC3E}">
        <p14:creationId xmlns:p14="http://schemas.microsoft.com/office/powerpoint/2010/main" val="26214989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p:cNvSpPr>
            <a:spLocks noChangeArrowheads="1"/>
          </p:cNvSpPr>
          <p:nvPr/>
        </p:nvSpPr>
        <p:spPr bwMode="auto">
          <a:xfrm>
            <a:off x="458788" y="-26988"/>
            <a:ext cx="1620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defRPr/>
            </a:pPr>
            <a:r>
              <a:rPr lang="zh-CN" altLang="en-US" sz="2800" b="1">
                <a:solidFill>
                  <a:srgbClr val="7F7F7F"/>
                </a:solidFill>
                <a:latin typeface="华文行楷" pitchFamily="2" charset="-122"/>
                <a:ea typeface="华文行楷" pitchFamily="2" charset="-122"/>
              </a:rPr>
              <a:t>项目管理</a:t>
            </a:r>
          </a:p>
        </p:txBody>
      </p:sp>
      <p:cxnSp>
        <p:nvCxnSpPr>
          <p:cNvPr id="4" name="直接箭头连接符 3"/>
          <p:cNvCxnSpPr/>
          <p:nvPr/>
        </p:nvCxnSpPr>
        <p:spPr>
          <a:xfrm>
            <a:off x="258763" y="620713"/>
            <a:ext cx="8516937" cy="0"/>
          </a:xfrm>
          <a:prstGeom prst="straightConnector1">
            <a:avLst/>
          </a:prstGeom>
          <a:ln w="12700" cmpd="db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678631" y="3186053"/>
            <a:ext cx="5236771" cy="1178920"/>
          </a:xfrm>
        </p:spPr>
        <p:txBody>
          <a:bodyPr anchor="b">
            <a:normAutofit/>
          </a:bodyPr>
          <a:lstStyle>
            <a:lvl1pPr algn="ctr">
              <a:defRPr sz="3300"/>
            </a:lvl1pPr>
          </a:lstStyle>
          <a:p>
            <a:r>
              <a:rPr lang="zh-CN" altLang="en-US" noProof="1"/>
              <a:t>单击此处编辑母版标题样式</a:t>
            </a:r>
            <a:endParaRPr lang="en-US" noProof="1"/>
          </a:p>
        </p:txBody>
      </p:sp>
      <p:sp>
        <p:nvSpPr>
          <p:cNvPr id="5" name="Date Placeholder 3"/>
          <p:cNvSpPr>
            <a:spLocks noGrp="1"/>
          </p:cNvSpPr>
          <p:nvPr>
            <p:ph type="dt" sz="half" idx="10"/>
          </p:nvPr>
        </p:nvSpPr>
        <p:spPr/>
        <p:txBody>
          <a:bodyPr wrap="square" numCol="1" anchorCtr="0" compatLnSpc="1"/>
          <a:lstStyle>
            <a:lvl1pPr fontAlgn="base">
              <a:defRPr>
                <a:solidFill>
                  <a:srgbClr val="9D9D9D"/>
                </a:solidFill>
                <a:latin typeface="+mn-lt"/>
                <a:ea typeface="+mn-ea"/>
              </a:defRPr>
            </a:lvl1pPr>
          </a:lstStyle>
          <a:p>
            <a:pPr>
              <a:defRPr/>
            </a:pPr>
            <a:endParaRPr lang="zh-CN" altLang="en-US"/>
          </a:p>
        </p:txBody>
      </p:sp>
      <p:sp>
        <p:nvSpPr>
          <p:cNvPr id="6" name="页脚占位符 2"/>
          <p:cNvSpPr>
            <a:spLocks noGrp="1"/>
          </p:cNvSpPr>
          <p:nvPr>
            <p:ph type="ftr" sz="quarter" idx="11"/>
          </p:nvPr>
        </p:nvSpPr>
        <p:spPr/>
        <p:txBody>
          <a:bodyPr/>
          <a:lstStyle>
            <a:lvl1pPr>
              <a:defRPr/>
            </a:lvl1pPr>
          </a:lstStyle>
          <a:p>
            <a:pPr>
              <a:defRPr/>
            </a:pPr>
            <a:r>
              <a:rPr lang="zh-CN" altLang="en-US"/>
              <a:t>清华大学出版社</a:t>
            </a:r>
          </a:p>
        </p:txBody>
      </p:sp>
      <p:sp>
        <p:nvSpPr>
          <p:cNvPr id="7" name="灯片编号占位符 3"/>
          <p:cNvSpPr>
            <a:spLocks noGrp="1"/>
          </p:cNvSpPr>
          <p:nvPr>
            <p:ph type="sldNum" sz="quarter" idx="12"/>
          </p:nvPr>
        </p:nvSpPr>
        <p:spPr/>
        <p:txBody>
          <a:bodyPr/>
          <a:lstStyle>
            <a:lvl1pPr>
              <a:defRPr/>
            </a:lvl1pPr>
          </a:lstStyle>
          <a:p>
            <a:pPr>
              <a:defRPr/>
            </a:pPr>
            <a:fld id="{9F7AB49D-BA56-448B-BEC0-6E1119A5C856}" type="slidenum">
              <a:rPr lang="zh-CN" altLang="en-US"/>
              <a:pPr>
                <a:defRPr/>
              </a:pPr>
              <a:t>‹#›</a:t>
            </a:fld>
            <a:endParaRPr lang="zh-CN" altLang="en-US"/>
          </a:p>
        </p:txBody>
      </p:sp>
    </p:spTree>
    <p:extLst>
      <p:ext uri="{BB962C8B-B14F-4D97-AF65-F5344CB8AC3E}">
        <p14:creationId xmlns:p14="http://schemas.microsoft.com/office/powerpoint/2010/main" val="1911496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1800"/>
            </a:lvl1pPr>
            <a:lvl2pPr>
              <a:defRPr sz="1500"/>
            </a:lvl2pPr>
            <a:lvl3pPr>
              <a:defRPr sz="1350"/>
            </a:lvl3pPr>
            <a:lvl4pPr>
              <a:defRPr sz="1350"/>
            </a:lvl4pPr>
            <a:lvl5pPr>
              <a:defRPr sz="135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p:txBody>
          <a:bodyPr wrap="square" numCol="1" anchorCtr="0" compatLnSpc="1"/>
          <a:lstStyle>
            <a:lvl1pPr fontAlgn="base">
              <a:defRPr noProof="1">
                <a:solidFill>
                  <a:srgbClr val="9D9D9D"/>
                </a:solidFill>
                <a:latin typeface="Calibri" panose="020F0502020204030204" pitchFamily="34" charset="0"/>
                <a:ea typeface="黑体" panose="02010609060101010101" pitchFamily="49" charset="-122"/>
                <a:cs typeface="+mn-cs"/>
              </a:defRPr>
            </a:lvl1pPr>
          </a:lstStyle>
          <a:p>
            <a:pPr>
              <a:defRPr/>
            </a:pPr>
            <a:endParaRPr lang="zh-CN" altLang="en-US"/>
          </a:p>
        </p:txBody>
      </p:sp>
      <p:sp>
        <p:nvSpPr>
          <p:cNvPr id="5" name="Footer Placeholder 4"/>
          <p:cNvSpPr>
            <a:spLocks noGrp="1"/>
          </p:cNvSpPr>
          <p:nvPr>
            <p:ph type="ftr" sz="quarter" idx="11"/>
          </p:nvPr>
        </p:nvSpPr>
        <p:spPr/>
        <p:txBody>
          <a:bodyPr/>
          <a:lstStyle>
            <a:lvl1pPr fontAlgn="base">
              <a:defRPr noProof="1"/>
            </a:lvl1pPr>
          </a:lstStyle>
          <a:p>
            <a:pPr>
              <a:defRPr/>
            </a:pPr>
            <a:r>
              <a:rPr lang="zh-CN" altLang="en-US"/>
              <a:t>清华大学出版社</a:t>
            </a:r>
          </a:p>
        </p:txBody>
      </p:sp>
      <p:sp>
        <p:nvSpPr>
          <p:cNvPr id="6" name="Slide Number Placeholder 5"/>
          <p:cNvSpPr>
            <a:spLocks noGrp="1"/>
          </p:cNvSpPr>
          <p:nvPr>
            <p:ph type="sldNum" sz="quarter" idx="12"/>
          </p:nvPr>
        </p:nvSpPr>
        <p:spPr/>
        <p:txBody>
          <a:bodyPr/>
          <a:lstStyle>
            <a:lvl1pPr algn="l">
              <a:defRPr sz="1800">
                <a:solidFill>
                  <a:schemeClr val="tx1"/>
                </a:solidFill>
                <a:latin typeface="Arial" pitchFamily="34" charset="0"/>
                <a:ea typeface="宋体" pitchFamily="2" charset="-122"/>
              </a:defRPr>
            </a:lvl1pPr>
          </a:lstStyle>
          <a:p>
            <a:pPr>
              <a:defRPr/>
            </a:pPr>
            <a:fld id="{BB35DF9F-7F4B-4C14-8D03-1B4BC98B4FC2}" type="slidenum">
              <a:rPr lang="zh-CN" altLang="en-US"/>
              <a:pPr>
                <a:defRPr/>
              </a:pPr>
              <a:t>‹#›</a:t>
            </a:fld>
            <a:endParaRPr lang="zh-CN" altLang="en-US"/>
          </a:p>
        </p:txBody>
      </p:sp>
    </p:spTree>
    <p:extLst>
      <p:ext uri="{BB962C8B-B14F-4D97-AF65-F5344CB8AC3E}">
        <p14:creationId xmlns:p14="http://schemas.microsoft.com/office/powerpoint/2010/main" val="33242831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矩形 2"/>
          <p:cNvSpPr>
            <a:spLocks noChangeArrowheads="1"/>
          </p:cNvSpPr>
          <p:nvPr/>
        </p:nvSpPr>
        <p:spPr bwMode="auto">
          <a:xfrm>
            <a:off x="458788" y="-26988"/>
            <a:ext cx="16208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defRPr/>
            </a:pPr>
            <a:r>
              <a:rPr lang="zh-CN" altLang="en-US" sz="2800" b="1">
                <a:solidFill>
                  <a:srgbClr val="7F7F7F"/>
                </a:solidFill>
                <a:latin typeface="华文行楷" pitchFamily="2" charset="-122"/>
                <a:ea typeface="华文行楷" pitchFamily="2" charset="-122"/>
              </a:rPr>
              <a:t>项目管理</a:t>
            </a:r>
          </a:p>
        </p:txBody>
      </p:sp>
      <p:cxnSp>
        <p:nvCxnSpPr>
          <p:cNvPr id="4" name="直接箭头连接符 3"/>
          <p:cNvCxnSpPr/>
          <p:nvPr/>
        </p:nvCxnSpPr>
        <p:spPr>
          <a:xfrm>
            <a:off x="258763" y="620713"/>
            <a:ext cx="8516937" cy="0"/>
          </a:xfrm>
          <a:prstGeom prst="straightConnector1">
            <a:avLst/>
          </a:prstGeom>
          <a:ln w="12700" cmpd="db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678631" y="3186053"/>
            <a:ext cx="5236771" cy="1178920"/>
          </a:xfrm>
        </p:spPr>
        <p:txBody>
          <a:bodyPr anchor="b">
            <a:normAutofit/>
          </a:bodyPr>
          <a:lstStyle>
            <a:lvl1pPr algn="ctr">
              <a:defRPr sz="3300"/>
            </a:lvl1pPr>
          </a:lstStyle>
          <a:p>
            <a:r>
              <a:rPr lang="zh-CN" altLang="en-US" noProof="1"/>
              <a:t>单击此处编辑母版标题样式</a:t>
            </a:r>
            <a:endParaRPr lang="en-US" noProof="1"/>
          </a:p>
        </p:txBody>
      </p:sp>
      <p:sp>
        <p:nvSpPr>
          <p:cNvPr id="5" name="Date Placeholder 3"/>
          <p:cNvSpPr>
            <a:spLocks noGrp="1"/>
          </p:cNvSpPr>
          <p:nvPr>
            <p:ph type="dt" sz="half" idx="10"/>
          </p:nvPr>
        </p:nvSpPr>
        <p:spPr/>
        <p:txBody>
          <a:bodyPr wrap="square" numCol="1" anchorCtr="0" compatLnSpc="1"/>
          <a:lstStyle>
            <a:lvl1pPr fontAlgn="base">
              <a:defRPr>
                <a:solidFill>
                  <a:srgbClr val="9D9D9D"/>
                </a:solidFill>
                <a:latin typeface="+mn-lt"/>
                <a:ea typeface="+mn-ea"/>
              </a:defRPr>
            </a:lvl1pPr>
          </a:lstStyle>
          <a:p>
            <a:pPr>
              <a:defRPr/>
            </a:pPr>
            <a:endParaRPr lang="zh-CN" altLang="en-US"/>
          </a:p>
        </p:txBody>
      </p:sp>
      <p:sp>
        <p:nvSpPr>
          <p:cNvPr id="6" name="页脚占位符 2"/>
          <p:cNvSpPr>
            <a:spLocks noGrp="1"/>
          </p:cNvSpPr>
          <p:nvPr>
            <p:ph type="ftr" sz="quarter" idx="11"/>
          </p:nvPr>
        </p:nvSpPr>
        <p:spPr/>
        <p:txBody>
          <a:bodyPr/>
          <a:lstStyle>
            <a:lvl1pPr>
              <a:defRPr/>
            </a:lvl1pPr>
          </a:lstStyle>
          <a:p>
            <a:pPr>
              <a:defRPr/>
            </a:pPr>
            <a:r>
              <a:rPr lang="zh-CN" altLang="en-US">
                <a:solidFill>
                  <a:srgbClr val="FFFFFF">
                    <a:shade val="50000"/>
                    <a:satMod val="200000"/>
                  </a:srgbClr>
                </a:solidFill>
              </a:rPr>
              <a:t>清华大学出版社</a:t>
            </a:r>
          </a:p>
        </p:txBody>
      </p:sp>
      <p:sp>
        <p:nvSpPr>
          <p:cNvPr id="7" name="灯片编号占位符 3"/>
          <p:cNvSpPr>
            <a:spLocks noGrp="1"/>
          </p:cNvSpPr>
          <p:nvPr>
            <p:ph type="sldNum" sz="quarter" idx="12"/>
          </p:nvPr>
        </p:nvSpPr>
        <p:spPr/>
        <p:txBody>
          <a:bodyPr/>
          <a:lstStyle>
            <a:lvl1pPr>
              <a:defRPr/>
            </a:lvl1pPr>
          </a:lstStyle>
          <a:p>
            <a:pPr>
              <a:defRPr/>
            </a:pPr>
            <a:fld id="{9F7AB49D-BA56-448B-BEC0-6E1119A5C856}" type="slidenum">
              <a:rPr lang="zh-CN" altLang="en-US"/>
              <a:pPr>
                <a:defRPr/>
              </a:pPr>
              <a:t>‹#›</a:t>
            </a:fld>
            <a:endParaRPr lang="zh-CN" altLang="en-US"/>
          </a:p>
        </p:txBody>
      </p:sp>
    </p:spTree>
    <p:extLst>
      <p:ext uri="{BB962C8B-B14F-4D97-AF65-F5344CB8AC3E}">
        <p14:creationId xmlns:p14="http://schemas.microsoft.com/office/powerpoint/2010/main" val="31441516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98463" y="-26988"/>
            <a:ext cx="20129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defRPr/>
            </a:pPr>
            <a:r>
              <a:rPr lang="zh-CN" altLang="en-US" sz="2800" b="1">
                <a:solidFill>
                  <a:srgbClr val="7F7F7F"/>
                </a:solidFill>
                <a:latin typeface="华文楷体" pitchFamily="2" charset="-122"/>
                <a:ea typeface="华文楷体" pitchFamily="2" charset="-122"/>
              </a:rPr>
              <a:t>项目管理</a:t>
            </a:r>
          </a:p>
        </p:txBody>
      </p:sp>
      <p:cxnSp>
        <p:nvCxnSpPr>
          <p:cNvPr id="5" name="直接箭头连接符 4"/>
          <p:cNvCxnSpPr/>
          <p:nvPr/>
        </p:nvCxnSpPr>
        <p:spPr>
          <a:xfrm>
            <a:off x="258763" y="620713"/>
            <a:ext cx="8516937" cy="0"/>
          </a:xfrm>
          <a:prstGeom prst="straightConnector1">
            <a:avLst/>
          </a:prstGeom>
          <a:ln w="12700" cmpd="db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73985" y="750723"/>
            <a:ext cx="7886700" cy="854075"/>
          </a:xfrm>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a:xfrm>
            <a:off x="628650" y="1786103"/>
            <a:ext cx="7886700" cy="34671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6" name="Date Placeholder 3"/>
          <p:cNvSpPr>
            <a:spLocks noGrp="1"/>
          </p:cNvSpPr>
          <p:nvPr>
            <p:ph type="dt" sz="half" idx="10"/>
          </p:nvPr>
        </p:nvSpPr>
        <p:spPr/>
        <p:txBody>
          <a:bodyPr wrap="square" numCol="1" anchorCtr="0" compatLnSpc="1"/>
          <a:lstStyle>
            <a:lvl1pPr>
              <a:defRPr>
                <a:solidFill>
                  <a:schemeClr val="bg2">
                    <a:shade val="50000"/>
                    <a:satMod val="200000"/>
                  </a:schemeClr>
                </a:solidFill>
                <a:latin typeface="+mn-lt"/>
                <a:ea typeface="+mn-ea"/>
              </a:defRPr>
            </a:lvl1pPr>
          </a:lstStyle>
          <a:p>
            <a:pPr>
              <a:defRPr/>
            </a:pPr>
            <a:endParaRPr lang="zh-CN" altLang="en-US">
              <a:solidFill>
                <a:srgbClr val="FFFFFF">
                  <a:shade val="50000"/>
                  <a:satMod val="200000"/>
                </a:srgbClr>
              </a:solidFill>
            </a:endParaRPr>
          </a:p>
        </p:txBody>
      </p:sp>
      <p:sp>
        <p:nvSpPr>
          <p:cNvPr id="7" name="页脚占位符 10"/>
          <p:cNvSpPr>
            <a:spLocks noGrp="1"/>
          </p:cNvSpPr>
          <p:nvPr>
            <p:ph type="ftr" sz="quarter" idx="11"/>
          </p:nvPr>
        </p:nvSpPr>
        <p:spPr>
          <a:xfrm>
            <a:off x="3132138" y="6310313"/>
            <a:ext cx="3024187" cy="434975"/>
          </a:xfrm>
        </p:spPr>
        <p:txBody>
          <a:bodyPr wrap="square" numCol="1" anchorCtr="0" compatLnSpc="1">
            <a:prstTxWarp prst="textNoShape">
              <a:avLst/>
            </a:prstTxWarp>
          </a:bodyPr>
          <a:lstStyle>
            <a:lvl1pPr fontAlgn="base">
              <a:spcBef>
                <a:spcPct val="0"/>
              </a:spcBef>
              <a:spcAft>
                <a:spcPct val="0"/>
              </a:spcAft>
              <a:buFont typeface="Arial" pitchFamily="34" charset="0"/>
              <a:buNone/>
              <a:defRPr sz="2000" b="1">
                <a:solidFill>
                  <a:srgbClr val="303030"/>
                </a:solidFill>
                <a:latin typeface="华文楷体" pitchFamily="2" charset="-122"/>
                <a:ea typeface="华文楷体" pitchFamily="2" charset="-122"/>
              </a:defRPr>
            </a:lvl1pPr>
          </a:lstStyle>
          <a:p>
            <a:pPr>
              <a:defRPr/>
            </a:pPr>
            <a:r>
              <a:rPr lang="zh-CN" altLang="en-US"/>
              <a:t>清华大学出版社</a:t>
            </a:r>
          </a:p>
        </p:txBody>
      </p:sp>
      <p:sp>
        <p:nvSpPr>
          <p:cNvPr id="8" name="灯片编号占位符 11"/>
          <p:cNvSpPr>
            <a:spLocks noGrp="1"/>
          </p:cNvSpPr>
          <p:nvPr>
            <p:ph type="sldNum" sz="quarter" idx="12"/>
          </p:nvPr>
        </p:nvSpPr>
        <p:spPr/>
        <p:txBody>
          <a:bodyPr/>
          <a:lstStyle>
            <a:lvl1pPr algn="r">
              <a:defRPr sz="2000" b="1">
                <a:solidFill>
                  <a:srgbClr val="303030"/>
                </a:solidFill>
                <a:latin typeface="华文楷体" pitchFamily="2" charset="-122"/>
                <a:ea typeface="华文楷体" pitchFamily="2" charset="-122"/>
              </a:defRPr>
            </a:lvl1pPr>
          </a:lstStyle>
          <a:p>
            <a:pPr>
              <a:defRPr/>
            </a:pPr>
            <a:fld id="{6F40AF64-FBFB-4004-BC2E-B79162FB37CF}" type="slidenum">
              <a:rPr lang="zh-CN" altLang="en-US"/>
              <a:pPr>
                <a:defRPr/>
              </a:pPr>
              <a:t>‹#›</a:t>
            </a:fld>
            <a:endParaRPr lang="zh-CN" altLang="en-US"/>
          </a:p>
        </p:txBody>
      </p:sp>
    </p:spTree>
    <p:extLst>
      <p:ext uri="{BB962C8B-B14F-4D97-AF65-F5344CB8AC3E}">
        <p14:creationId xmlns:p14="http://schemas.microsoft.com/office/powerpoint/2010/main" val="2451363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KSO_ST1"/>
          <p:cNvSpPr>
            <a:spLocks noGrp="1"/>
          </p:cNvSpPr>
          <p:nvPr>
            <p:ph type="title"/>
          </p:nvPr>
        </p:nvSpPr>
        <p:spPr>
          <a:xfrm>
            <a:off x="2223656" y="2770414"/>
            <a:ext cx="3799136" cy="637807"/>
          </a:xfrm>
        </p:spPr>
        <p:txBody>
          <a:bodyPr anchor="t">
            <a:normAutofit/>
          </a:bodyPr>
          <a:lstStyle>
            <a:lvl1pPr algn="r">
              <a:defRPr sz="2100" b="0">
                <a:solidFill>
                  <a:schemeClr val="tx2"/>
                </a:solidFill>
                <a:effectLst/>
              </a:defRPr>
            </a:lvl1pPr>
          </a:lstStyle>
          <a:p>
            <a:r>
              <a:rPr lang="zh-CN" altLang="en-US" noProof="1"/>
              <a:t>单击此处编辑母版标题样式</a:t>
            </a:r>
            <a:endParaRPr lang="en-US" noProof="1"/>
          </a:p>
        </p:txBody>
      </p:sp>
      <p:sp>
        <p:nvSpPr>
          <p:cNvPr id="3" name="Date Placeholder 3"/>
          <p:cNvSpPr>
            <a:spLocks noGrp="1"/>
          </p:cNvSpPr>
          <p:nvPr>
            <p:ph type="dt" sz="half" idx="10"/>
          </p:nvPr>
        </p:nvSpPr>
        <p:spPr/>
        <p:txBody>
          <a:bodyPr wrap="square" numCol="1" anchorCtr="0" compatLnSpc="1"/>
          <a:lstStyle>
            <a:lvl1pPr fontAlgn="base">
              <a:spcBef>
                <a:spcPct val="0"/>
              </a:spcBef>
              <a:spcAft>
                <a:spcPct val="0"/>
              </a:spcAft>
              <a:buFont typeface="Arial" panose="020B0604020202020204" pitchFamily="34" charset="0"/>
              <a:buNone/>
              <a:defRPr noProof="1">
                <a:solidFill>
                  <a:srgbClr val="9D9D9D"/>
                </a:solidFill>
                <a:latin typeface="Calibri" panose="020F0502020204030204" pitchFamily="34" charset="0"/>
                <a:ea typeface="黑体" panose="02010609060101010101" pitchFamily="49" charset="-122"/>
                <a:cs typeface="+mn-ea"/>
              </a:defRPr>
            </a:lvl1pPr>
          </a:lstStyle>
          <a:p>
            <a:pPr>
              <a:defRPr/>
            </a:pPr>
            <a:endParaRPr lang="zh-CN" altLang="en-US"/>
          </a:p>
        </p:txBody>
      </p:sp>
      <p:sp>
        <p:nvSpPr>
          <p:cNvPr id="4" name="Footer Placeholder 4"/>
          <p:cNvSpPr>
            <a:spLocks noGrp="1"/>
          </p:cNvSpPr>
          <p:nvPr>
            <p:ph type="ftr" sz="quarter" idx="11"/>
          </p:nvPr>
        </p:nvSpPr>
        <p:spPr/>
        <p:txBody>
          <a:bodyPr/>
          <a:lstStyle>
            <a:lvl1pPr fontAlgn="base">
              <a:spcBef>
                <a:spcPct val="0"/>
              </a:spcBef>
              <a:spcAft>
                <a:spcPct val="0"/>
              </a:spcAft>
              <a:buFont typeface="Arial" panose="020B0604020202020204" pitchFamily="34" charset="0"/>
              <a:buNone/>
              <a:defRPr noProof="1">
                <a:latin typeface="Calibri" panose="020F0502020204030204" pitchFamily="34" charset="0"/>
                <a:ea typeface="宋体" panose="02010600030101010101" pitchFamily="2" charset="-122"/>
              </a:defRPr>
            </a:lvl1pPr>
          </a:lstStyle>
          <a:p>
            <a:pPr>
              <a:defRPr/>
            </a:pPr>
            <a:r>
              <a:rPr lang="zh-CN" altLang="en-US">
                <a:solidFill>
                  <a:srgbClr val="FFFFFF">
                    <a:shade val="50000"/>
                    <a:satMod val="200000"/>
                  </a:srgbClr>
                </a:solidFill>
              </a:rPr>
              <a:t>清华大学出版社</a:t>
            </a:r>
          </a:p>
        </p:txBody>
      </p:sp>
      <p:sp>
        <p:nvSpPr>
          <p:cNvPr id="5" name="Slide Number Placeholder 5"/>
          <p:cNvSpPr>
            <a:spLocks noGrp="1"/>
          </p:cNvSpPr>
          <p:nvPr>
            <p:ph type="sldNum" sz="quarter" idx="12"/>
          </p:nvPr>
        </p:nvSpPr>
        <p:spPr/>
        <p:txBody>
          <a:bodyPr/>
          <a:lstStyle>
            <a:lvl1pPr algn="r">
              <a:defRPr>
                <a:solidFill>
                  <a:srgbClr val="9D9D9D"/>
                </a:solidFill>
                <a:latin typeface="Arial" pitchFamily="34" charset="0"/>
                <a:ea typeface="宋体" pitchFamily="2" charset="-122"/>
              </a:defRPr>
            </a:lvl1pPr>
          </a:lstStyle>
          <a:p>
            <a:pPr>
              <a:defRPr/>
            </a:pPr>
            <a:fld id="{4AA9D581-A0DA-4BB7-A18A-0847EECB1D16}" type="slidenum">
              <a:rPr lang="zh-CN" altLang="en-US"/>
              <a:pPr>
                <a:defRPr/>
              </a:pPr>
              <a:t>‹#›</a:t>
            </a:fld>
            <a:endParaRPr lang="zh-CN" altLang="en-US"/>
          </a:p>
        </p:txBody>
      </p:sp>
    </p:spTree>
    <p:extLst>
      <p:ext uri="{BB962C8B-B14F-4D97-AF65-F5344CB8AC3E}">
        <p14:creationId xmlns:p14="http://schemas.microsoft.com/office/powerpoint/2010/main" val="14054326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628650" y="1458687"/>
            <a:ext cx="3886200" cy="350955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Content Placeholder 3"/>
          <p:cNvSpPr>
            <a:spLocks noGrp="1"/>
          </p:cNvSpPr>
          <p:nvPr>
            <p:ph sz="half" idx="2"/>
          </p:nvPr>
        </p:nvSpPr>
        <p:spPr>
          <a:xfrm>
            <a:off x="4629150" y="1458687"/>
            <a:ext cx="3886200" cy="350955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Date Placeholder 3"/>
          <p:cNvSpPr>
            <a:spLocks noGrp="1"/>
          </p:cNvSpPr>
          <p:nvPr>
            <p:ph type="dt" sz="half" idx="10"/>
          </p:nvPr>
        </p:nvSpPr>
        <p:spPr/>
        <p:txBody>
          <a:bodyPr wrap="square" numCol="1" anchorCtr="0" compatLnSpc="1"/>
          <a:lstStyle>
            <a:lvl1pPr>
              <a:defRPr>
                <a:solidFill>
                  <a:schemeClr val="bg2">
                    <a:shade val="50000"/>
                    <a:satMod val="200000"/>
                  </a:schemeClr>
                </a:solidFill>
                <a:latin typeface="+mn-lt"/>
                <a:ea typeface="+mn-ea"/>
              </a:defRPr>
            </a:lvl1pPr>
          </a:lstStyle>
          <a:p>
            <a:pPr>
              <a:defRPr/>
            </a:pPr>
            <a:endParaRPr lang="zh-CN" altLang="en-US">
              <a:solidFill>
                <a:srgbClr val="FFFFFF">
                  <a:shade val="50000"/>
                  <a:satMod val="200000"/>
                </a:srgbClr>
              </a:solidFill>
            </a:endParaRPr>
          </a:p>
        </p:txBody>
      </p:sp>
      <p:sp>
        <p:nvSpPr>
          <p:cNvPr id="6" name="Footer Placeholder 4"/>
          <p:cNvSpPr>
            <a:spLocks noGrp="1"/>
          </p:cNvSpPr>
          <p:nvPr>
            <p:ph type="ftr" sz="quarter" idx="11"/>
          </p:nvPr>
        </p:nvSpPr>
        <p:spPr/>
        <p:txBody>
          <a:bodyPr/>
          <a:lstStyle>
            <a:lvl1pPr>
              <a:defRPr/>
            </a:lvl1pPr>
          </a:lstStyle>
          <a:p>
            <a:pPr>
              <a:defRPr/>
            </a:pPr>
            <a:r>
              <a:rPr lang="zh-CN" altLang="en-US">
                <a:solidFill>
                  <a:srgbClr val="FFFFFF">
                    <a:shade val="50000"/>
                    <a:satMod val="200000"/>
                  </a:srgbClr>
                </a:solidFill>
              </a:rPr>
              <a:t>清华大学出版社</a:t>
            </a:r>
          </a:p>
        </p:txBody>
      </p:sp>
      <p:sp>
        <p:nvSpPr>
          <p:cNvPr id="7" name="Slide Number Placeholder 5"/>
          <p:cNvSpPr>
            <a:spLocks noGrp="1"/>
          </p:cNvSpPr>
          <p:nvPr>
            <p:ph type="sldNum" sz="quarter" idx="12"/>
          </p:nvPr>
        </p:nvSpPr>
        <p:spPr/>
        <p:txBody>
          <a:bodyPr/>
          <a:lstStyle>
            <a:lvl1pPr>
              <a:defRPr/>
            </a:lvl1pPr>
          </a:lstStyle>
          <a:p>
            <a:pPr>
              <a:defRPr/>
            </a:pPr>
            <a:fld id="{3F733AF8-48CE-4778-BD79-23D5C01026A2}" type="slidenum">
              <a:rPr lang="zh-CN" altLang="en-US"/>
              <a:pPr>
                <a:defRPr/>
              </a:pPr>
              <a:t>‹#›</a:t>
            </a:fld>
            <a:endParaRPr lang="zh-CN" altLang="en-US"/>
          </a:p>
        </p:txBody>
      </p:sp>
    </p:spTree>
    <p:extLst>
      <p:ext uri="{BB962C8B-B14F-4D97-AF65-F5344CB8AC3E}">
        <p14:creationId xmlns:p14="http://schemas.microsoft.com/office/powerpoint/2010/main" val="37642467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94456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629841" y="1437324"/>
            <a:ext cx="3868340" cy="51339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Content Placeholder 3"/>
          <p:cNvSpPr>
            <a:spLocks noGrp="1"/>
          </p:cNvSpPr>
          <p:nvPr>
            <p:ph sz="half" idx="2"/>
          </p:nvPr>
        </p:nvSpPr>
        <p:spPr>
          <a:xfrm>
            <a:off x="629841" y="2063116"/>
            <a:ext cx="3868340" cy="29051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Text Placeholder 4"/>
          <p:cNvSpPr>
            <a:spLocks noGrp="1"/>
          </p:cNvSpPr>
          <p:nvPr>
            <p:ph type="body" sz="quarter" idx="3"/>
          </p:nvPr>
        </p:nvSpPr>
        <p:spPr>
          <a:xfrm>
            <a:off x="4629152" y="1437324"/>
            <a:ext cx="3887391" cy="51339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Content Placeholder 5"/>
          <p:cNvSpPr>
            <a:spLocks noGrp="1"/>
          </p:cNvSpPr>
          <p:nvPr>
            <p:ph sz="quarter" idx="4"/>
          </p:nvPr>
        </p:nvSpPr>
        <p:spPr>
          <a:xfrm>
            <a:off x="4629152" y="2063116"/>
            <a:ext cx="3887391" cy="29051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Date Placeholder 3"/>
          <p:cNvSpPr>
            <a:spLocks noGrp="1"/>
          </p:cNvSpPr>
          <p:nvPr>
            <p:ph type="dt" sz="half" idx="10"/>
          </p:nvPr>
        </p:nvSpPr>
        <p:spPr/>
        <p:txBody>
          <a:bodyPr wrap="square" numCol="1" anchorCtr="0" compatLnSpc="1"/>
          <a:lstStyle>
            <a:lvl1pPr fontAlgn="base">
              <a:defRPr>
                <a:solidFill>
                  <a:srgbClr val="9D9D9D"/>
                </a:solidFill>
                <a:latin typeface="+mn-lt"/>
                <a:ea typeface="+mn-ea"/>
              </a:defRPr>
            </a:lvl1pPr>
          </a:lstStyle>
          <a:p>
            <a:pPr>
              <a:defRPr/>
            </a:pPr>
            <a:endParaRPr lang="zh-CN" altLang="en-US"/>
          </a:p>
        </p:txBody>
      </p:sp>
      <p:sp>
        <p:nvSpPr>
          <p:cNvPr id="8" name="Footer Placeholder 4"/>
          <p:cNvSpPr>
            <a:spLocks noGrp="1"/>
          </p:cNvSpPr>
          <p:nvPr>
            <p:ph type="ftr" sz="quarter" idx="11"/>
          </p:nvPr>
        </p:nvSpPr>
        <p:spPr/>
        <p:txBody>
          <a:bodyPr/>
          <a:lstStyle>
            <a:lvl1pPr fontAlgn="base">
              <a:defRPr/>
            </a:lvl1pPr>
          </a:lstStyle>
          <a:p>
            <a:pPr>
              <a:defRPr/>
            </a:pPr>
            <a:r>
              <a:rPr lang="zh-CN" altLang="en-US">
                <a:solidFill>
                  <a:srgbClr val="FFFFFF">
                    <a:shade val="50000"/>
                    <a:satMod val="200000"/>
                  </a:srgbClr>
                </a:solidFill>
              </a:rPr>
              <a:t>清华大学出版社</a:t>
            </a:r>
          </a:p>
        </p:txBody>
      </p:sp>
      <p:sp>
        <p:nvSpPr>
          <p:cNvPr id="9" name="Slide Number Placeholder 5"/>
          <p:cNvSpPr>
            <a:spLocks noGrp="1"/>
          </p:cNvSpPr>
          <p:nvPr>
            <p:ph type="sldNum" sz="quarter" idx="12"/>
          </p:nvPr>
        </p:nvSpPr>
        <p:spPr/>
        <p:txBody>
          <a:bodyPr/>
          <a:lstStyle>
            <a:lvl1pPr>
              <a:defRPr/>
            </a:lvl1pPr>
          </a:lstStyle>
          <a:p>
            <a:pPr>
              <a:defRPr/>
            </a:pPr>
            <a:fld id="{E8509C5E-D633-4D1C-B69E-B3CB25F2CC3B}" type="slidenum">
              <a:rPr lang="zh-CN" altLang="en-US"/>
              <a:pPr>
                <a:defRPr/>
              </a:pPr>
              <a:t>‹#›</a:t>
            </a:fld>
            <a:endParaRPr lang="zh-CN" altLang="en-US"/>
          </a:p>
        </p:txBody>
      </p:sp>
    </p:spTree>
    <p:extLst>
      <p:ext uri="{BB962C8B-B14F-4D97-AF65-F5344CB8AC3E}">
        <p14:creationId xmlns:p14="http://schemas.microsoft.com/office/powerpoint/2010/main" val="5557489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2706461" y="2002969"/>
            <a:ext cx="3731078" cy="1828800"/>
          </a:xfrm>
        </p:spPr>
        <p:txBody>
          <a:bodyPr>
            <a:noAutofit/>
          </a:bodyPr>
          <a:lstStyle>
            <a:lvl1pPr algn="ctr">
              <a:defRPr sz="5400"/>
            </a:lvl1pPr>
          </a:lstStyle>
          <a:p>
            <a:r>
              <a:rPr lang="zh-CN" altLang="en-US" noProof="1"/>
              <a:t>单击此处编辑母版标题样式</a:t>
            </a:r>
            <a:endParaRPr lang="en-US" noProof="1"/>
          </a:p>
        </p:txBody>
      </p:sp>
      <p:sp>
        <p:nvSpPr>
          <p:cNvPr id="3" name="Date Placeholder 3"/>
          <p:cNvSpPr>
            <a:spLocks noGrp="1"/>
          </p:cNvSpPr>
          <p:nvPr>
            <p:ph type="dt" sz="half" idx="10"/>
          </p:nvPr>
        </p:nvSpPr>
        <p:spPr/>
        <p:txBody>
          <a:bodyPr wrap="square" numCol="1" anchorCtr="0" compatLnSpc="1"/>
          <a:lstStyle>
            <a:lvl1pPr>
              <a:defRPr>
                <a:solidFill>
                  <a:schemeClr val="bg2">
                    <a:shade val="50000"/>
                    <a:satMod val="200000"/>
                  </a:schemeClr>
                </a:solidFill>
                <a:latin typeface="+mn-lt"/>
                <a:ea typeface="+mn-ea"/>
              </a:defRPr>
            </a:lvl1pPr>
          </a:lstStyle>
          <a:p>
            <a:pPr>
              <a:defRPr/>
            </a:pPr>
            <a:endParaRPr lang="zh-CN" altLang="en-US">
              <a:solidFill>
                <a:srgbClr val="FFFFFF">
                  <a:shade val="50000"/>
                  <a:satMod val="200000"/>
                </a:srgbClr>
              </a:solidFill>
            </a:endParaRPr>
          </a:p>
        </p:txBody>
      </p:sp>
      <p:sp>
        <p:nvSpPr>
          <p:cNvPr id="4" name="Footer Placeholder 4"/>
          <p:cNvSpPr>
            <a:spLocks noGrp="1"/>
          </p:cNvSpPr>
          <p:nvPr>
            <p:ph type="ftr" sz="quarter" idx="11"/>
          </p:nvPr>
        </p:nvSpPr>
        <p:spPr/>
        <p:txBody>
          <a:bodyPr/>
          <a:lstStyle>
            <a:lvl1pPr>
              <a:defRPr/>
            </a:lvl1pPr>
          </a:lstStyle>
          <a:p>
            <a:pPr>
              <a:defRPr/>
            </a:pPr>
            <a:r>
              <a:rPr lang="zh-CN" altLang="en-US">
                <a:solidFill>
                  <a:srgbClr val="FFFFFF">
                    <a:shade val="50000"/>
                    <a:satMod val="200000"/>
                  </a:srgbClr>
                </a:solidFill>
              </a:rPr>
              <a:t>清华大学出版社</a:t>
            </a:r>
          </a:p>
        </p:txBody>
      </p:sp>
      <p:sp>
        <p:nvSpPr>
          <p:cNvPr id="5" name="Slide Number Placeholder 5"/>
          <p:cNvSpPr>
            <a:spLocks noGrp="1"/>
          </p:cNvSpPr>
          <p:nvPr>
            <p:ph type="sldNum" sz="quarter" idx="12"/>
          </p:nvPr>
        </p:nvSpPr>
        <p:spPr/>
        <p:txBody>
          <a:bodyPr/>
          <a:lstStyle>
            <a:lvl1pPr>
              <a:defRPr/>
            </a:lvl1pPr>
          </a:lstStyle>
          <a:p>
            <a:pPr>
              <a:defRPr/>
            </a:pPr>
            <a:fld id="{C944D05E-81E9-44E7-B7E9-584FE2D6A60F}" type="slidenum">
              <a:rPr lang="zh-CN" altLang="en-US"/>
              <a:pPr>
                <a:defRPr/>
              </a:pPr>
              <a:t>‹#›</a:t>
            </a:fld>
            <a:endParaRPr lang="zh-CN" altLang="en-US"/>
          </a:p>
        </p:txBody>
      </p:sp>
    </p:spTree>
    <p:extLst>
      <p:ext uri="{BB962C8B-B14F-4D97-AF65-F5344CB8AC3E}">
        <p14:creationId xmlns:p14="http://schemas.microsoft.com/office/powerpoint/2010/main" val="13559959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wrap="square" numCol="1" anchorCtr="0" compatLnSpc="1"/>
          <a:lstStyle>
            <a:lvl1pPr fontAlgn="base">
              <a:defRPr>
                <a:solidFill>
                  <a:srgbClr val="9D9D9D"/>
                </a:solidFill>
                <a:latin typeface="+mn-lt"/>
                <a:ea typeface="+mn-ea"/>
              </a:defRPr>
            </a:lvl1pPr>
          </a:lstStyle>
          <a:p>
            <a:pPr>
              <a:defRPr/>
            </a:pPr>
            <a:endParaRPr lang="zh-CN" altLang="en-US"/>
          </a:p>
        </p:txBody>
      </p:sp>
      <p:sp>
        <p:nvSpPr>
          <p:cNvPr id="3" name="Footer Placeholder 4"/>
          <p:cNvSpPr>
            <a:spLocks noGrp="1"/>
          </p:cNvSpPr>
          <p:nvPr>
            <p:ph type="ftr" sz="quarter" idx="11"/>
          </p:nvPr>
        </p:nvSpPr>
        <p:spPr/>
        <p:txBody>
          <a:bodyPr/>
          <a:lstStyle>
            <a:lvl1pPr fontAlgn="base">
              <a:defRPr/>
            </a:lvl1pPr>
          </a:lstStyle>
          <a:p>
            <a:pPr>
              <a:defRPr/>
            </a:pPr>
            <a:r>
              <a:rPr lang="zh-CN" altLang="en-US">
                <a:solidFill>
                  <a:srgbClr val="FFFFFF">
                    <a:shade val="50000"/>
                    <a:satMod val="200000"/>
                  </a:srgbClr>
                </a:solidFill>
              </a:rPr>
              <a:t>清华大学出版社</a:t>
            </a:r>
          </a:p>
        </p:txBody>
      </p:sp>
      <p:sp>
        <p:nvSpPr>
          <p:cNvPr id="4" name="Slide Number Placeholder 5"/>
          <p:cNvSpPr>
            <a:spLocks noGrp="1"/>
          </p:cNvSpPr>
          <p:nvPr>
            <p:ph type="sldNum" sz="quarter" idx="12"/>
          </p:nvPr>
        </p:nvSpPr>
        <p:spPr/>
        <p:txBody>
          <a:bodyPr/>
          <a:lstStyle>
            <a:lvl1pPr>
              <a:defRPr/>
            </a:lvl1pPr>
          </a:lstStyle>
          <a:p>
            <a:pPr>
              <a:defRPr/>
            </a:pPr>
            <a:fld id="{74C3E2FE-ECBC-4B76-83F6-7778F41236C6}" type="slidenum">
              <a:rPr lang="zh-CN" altLang="en-US"/>
              <a:pPr>
                <a:defRPr/>
              </a:pPr>
              <a:t>‹#›</a:t>
            </a:fld>
            <a:endParaRPr lang="zh-CN" altLang="en-US"/>
          </a:p>
        </p:txBody>
      </p:sp>
    </p:spTree>
    <p:extLst>
      <p:ext uri="{BB962C8B-B14F-4D97-AF65-F5344CB8AC3E}">
        <p14:creationId xmlns:p14="http://schemas.microsoft.com/office/powerpoint/2010/main" val="33394751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021" y="457201"/>
            <a:ext cx="7525963" cy="718457"/>
          </a:xfrm>
        </p:spPr>
        <p:txBody>
          <a:bodyPr>
            <a:normAutofit/>
          </a:bodyPr>
          <a:lstStyle>
            <a:lvl1pPr algn="ctr">
              <a:defRPr sz="210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812349" y="1197430"/>
            <a:ext cx="7519307" cy="2917372"/>
          </a:xfrm>
        </p:spPr>
        <p:txBody>
          <a:bodyPr anchor="ct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1"/>
              <a:t>单击图标添加图片</a:t>
            </a:r>
            <a:endParaRPr lang="en-US" noProof="1"/>
          </a:p>
        </p:txBody>
      </p:sp>
      <p:sp>
        <p:nvSpPr>
          <p:cNvPr id="4" name="Text Placeholder 3"/>
          <p:cNvSpPr>
            <a:spLocks noGrp="1"/>
          </p:cNvSpPr>
          <p:nvPr>
            <p:ph type="body" sz="half" idx="2"/>
          </p:nvPr>
        </p:nvSpPr>
        <p:spPr>
          <a:xfrm>
            <a:off x="1154430" y="4288974"/>
            <a:ext cx="7177224" cy="1980293"/>
          </a:xfrm>
        </p:spPr>
        <p:txBody>
          <a:bodyPr>
            <a:normAutofit/>
          </a:bodyPr>
          <a:lstStyle>
            <a:lvl1pPr marL="0" indent="0">
              <a:buNone/>
              <a:defRPr sz="13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p:txBody>
          <a:bodyPr wrap="square" numCol="1" anchorCtr="0" compatLnSpc="1"/>
          <a:lstStyle>
            <a:lvl1pPr fontAlgn="base">
              <a:defRPr>
                <a:solidFill>
                  <a:srgbClr val="9D9D9D"/>
                </a:solidFill>
                <a:latin typeface="+mn-lt"/>
                <a:ea typeface="+mn-ea"/>
              </a:defRPr>
            </a:lvl1pPr>
          </a:lstStyle>
          <a:p>
            <a:pPr>
              <a:defRPr/>
            </a:pPr>
            <a:endParaRPr lang="zh-CN" altLang="en-US"/>
          </a:p>
        </p:txBody>
      </p:sp>
      <p:sp>
        <p:nvSpPr>
          <p:cNvPr id="6" name="Footer Placeholder 4"/>
          <p:cNvSpPr>
            <a:spLocks noGrp="1"/>
          </p:cNvSpPr>
          <p:nvPr>
            <p:ph type="ftr" sz="quarter" idx="11"/>
          </p:nvPr>
        </p:nvSpPr>
        <p:spPr/>
        <p:txBody>
          <a:bodyPr/>
          <a:lstStyle>
            <a:lvl1pPr fontAlgn="base">
              <a:defRPr/>
            </a:lvl1pPr>
          </a:lstStyle>
          <a:p>
            <a:pPr>
              <a:defRPr/>
            </a:pPr>
            <a:r>
              <a:rPr lang="zh-CN" altLang="en-US">
                <a:solidFill>
                  <a:srgbClr val="FFFFFF">
                    <a:shade val="50000"/>
                    <a:satMod val="200000"/>
                  </a:srgbClr>
                </a:solidFill>
              </a:rPr>
              <a:t>清华大学出版社</a:t>
            </a:r>
          </a:p>
        </p:txBody>
      </p:sp>
      <p:sp>
        <p:nvSpPr>
          <p:cNvPr id="7" name="Slide Number Placeholder 5"/>
          <p:cNvSpPr>
            <a:spLocks noGrp="1"/>
          </p:cNvSpPr>
          <p:nvPr>
            <p:ph type="sldNum" sz="quarter" idx="12"/>
          </p:nvPr>
        </p:nvSpPr>
        <p:spPr/>
        <p:txBody>
          <a:bodyPr/>
          <a:lstStyle>
            <a:lvl1pPr>
              <a:defRPr/>
            </a:lvl1pPr>
          </a:lstStyle>
          <a:p>
            <a:pPr>
              <a:defRPr/>
            </a:pPr>
            <a:fld id="{879FB8EA-CEA5-4D00-BDBF-7002746FFBE9}" type="slidenum">
              <a:rPr lang="zh-CN" altLang="en-US"/>
              <a:pPr>
                <a:defRPr/>
              </a:pPr>
              <a:t>‹#›</a:t>
            </a:fld>
            <a:endParaRPr lang="zh-CN" altLang="en-US"/>
          </a:p>
        </p:txBody>
      </p:sp>
    </p:spTree>
    <p:extLst>
      <p:ext uri="{BB962C8B-B14F-4D97-AF65-F5344CB8AC3E}">
        <p14:creationId xmlns:p14="http://schemas.microsoft.com/office/powerpoint/2010/main" val="98865252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23415" y="365126"/>
            <a:ext cx="791936" cy="5811839"/>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1094017" y="365126"/>
            <a:ext cx="6498771" cy="58118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wrap="square" numCol="1" anchorCtr="0" compatLnSpc="1"/>
          <a:lstStyle>
            <a:lvl1pPr>
              <a:defRPr>
                <a:solidFill>
                  <a:schemeClr val="bg2">
                    <a:shade val="50000"/>
                    <a:satMod val="200000"/>
                  </a:schemeClr>
                </a:solidFill>
                <a:latin typeface="+mn-lt"/>
                <a:ea typeface="+mn-ea"/>
              </a:defRPr>
            </a:lvl1pPr>
          </a:lstStyle>
          <a:p>
            <a:pPr>
              <a:defRPr/>
            </a:pPr>
            <a:endParaRPr lang="zh-CN" altLang="en-US">
              <a:solidFill>
                <a:srgbClr val="FFFFFF">
                  <a:shade val="50000"/>
                  <a:satMod val="200000"/>
                </a:srgbClr>
              </a:solidFill>
            </a:endParaRPr>
          </a:p>
        </p:txBody>
      </p:sp>
      <p:sp>
        <p:nvSpPr>
          <p:cNvPr id="5" name="Footer Placeholder 4"/>
          <p:cNvSpPr>
            <a:spLocks noGrp="1"/>
          </p:cNvSpPr>
          <p:nvPr>
            <p:ph type="ftr" sz="quarter" idx="11"/>
          </p:nvPr>
        </p:nvSpPr>
        <p:spPr/>
        <p:txBody>
          <a:bodyPr/>
          <a:lstStyle>
            <a:lvl1pPr>
              <a:defRPr/>
            </a:lvl1pPr>
          </a:lstStyle>
          <a:p>
            <a:pPr>
              <a:defRPr/>
            </a:pPr>
            <a:r>
              <a:rPr lang="zh-CN" altLang="en-US">
                <a:solidFill>
                  <a:srgbClr val="FFFFFF">
                    <a:shade val="50000"/>
                    <a:satMod val="200000"/>
                  </a:srgbClr>
                </a:solidFill>
              </a:rPr>
              <a:t>清华大学出版社</a:t>
            </a:r>
          </a:p>
        </p:txBody>
      </p:sp>
      <p:sp>
        <p:nvSpPr>
          <p:cNvPr id="6" name="Slide Number Placeholder 5"/>
          <p:cNvSpPr>
            <a:spLocks noGrp="1"/>
          </p:cNvSpPr>
          <p:nvPr>
            <p:ph type="sldNum" sz="quarter" idx="12"/>
          </p:nvPr>
        </p:nvSpPr>
        <p:spPr/>
        <p:txBody>
          <a:bodyPr/>
          <a:lstStyle>
            <a:lvl1pPr>
              <a:defRPr/>
            </a:lvl1pPr>
          </a:lstStyle>
          <a:p>
            <a:pPr>
              <a:defRPr/>
            </a:pPr>
            <a:fld id="{73B6DA4A-FB50-4E19-96D2-4F6FD62B5576}" type="slidenum">
              <a:rPr lang="zh-CN" altLang="en-US"/>
              <a:pPr>
                <a:defRPr/>
              </a:pPr>
              <a:t>‹#›</a:t>
            </a:fld>
            <a:endParaRPr lang="zh-CN" altLang="en-US"/>
          </a:p>
        </p:txBody>
      </p:sp>
    </p:spTree>
    <p:extLst>
      <p:ext uri="{BB962C8B-B14F-4D97-AF65-F5344CB8AC3E}">
        <p14:creationId xmlns:p14="http://schemas.microsoft.com/office/powerpoint/2010/main" val="29616112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1800"/>
            </a:lvl1pPr>
            <a:lvl2pPr>
              <a:defRPr sz="1500"/>
            </a:lvl2pPr>
            <a:lvl3pPr>
              <a:defRPr sz="1350"/>
            </a:lvl3pPr>
            <a:lvl4pPr>
              <a:defRPr sz="1350"/>
            </a:lvl4pPr>
            <a:lvl5pPr>
              <a:defRPr sz="135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Date Placeholder 3"/>
          <p:cNvSpPr>
            <a:spLocks noGrp="1"/>
          </p:cNvSpPr>
          <p:nvPr>
            <p:ph type="dt" sz="half" idx="10"/>
          </p:nvPr>
        </p:nvSpPr>
        <p:spPr/>
        <p:txBody>
          <a:bodyPr wrap="square" numCol="1" anchorCtr="0" compatLnSpc="1"/>
          <a:lstStyle>
            <a:lvl1pPr fontAlgn="base">
              <a:defRPr noProof="1">
                <a:solidFill>
                  <a:srgbClr val="9D9D9D"/>
                </a:solidFill>
                <a:latin typeface="Calibri" panose="020F0502020204030204" pitchFamily="34" charset="0"/>
                <a:ea typeface="黑体" panose="02010609060101010101" pitchFamily="49" charset="-122"/>
                <a:cs typeface="+mn-cs"/>
              </a:defRPr>
            </a:lvl1pPr>
          </a:lstStyle>
          <a:p>
            <a:pPr>
              <a:defRPr/>
            </a:pPr>
            <a:endParaRPr lang="zh-CN" altLang="en-US"/>
          </a:p>
        </p:txBody>
      </p:sp>
      <p:sp>
        <p:nvSpPr>
          <p:cNvPr id="5" name="Footer Placeholder 4"/>
          <p:cNvSpPr>
            <a:spLocks noGrp="1"/>
          </p:cNvSpPr>
          <p:nvPr>
            <p:ph type="ftr" sz="quarter" idx="11"/>
          </p:nvPr>
        </p:nvSpPr>
        <p:spPr/>
        <p:txBody>
          <a:bodyPr/>
          <a:lstStyle>
            <a:lvl1pPr fontAlgn="base">
              <a:defRPr noProof="1"/>
            </a:lvl1pPr>
          </a:lstStyle>
          <a:p>
            <a:pPr>
              <a:defRPr/>
            </a:pPr>
            <a:r>
              <a:rPr lang="zh-CN" altLang="en-US">
                <a:solidFill>
                  <a:srgbClr val="FFFFFF">
                    <a:shade val="50000"/>
                    <a:satMod val="200000"/>
                  </a:srgbClr>
                </a:solidFill>
              </a:rPr>
              <a:t>清华大学出版社</a:t>
            </a:r>
          </a:p>
        </p:txBody>
      </p:sp>
      <p:sp>
        <p:nvSpPr>
          <p:cNvPr id="6" name="Slide Number Placeholder 5"/>
          <p:cNvSpPr>
            <a:spLocks noGrp="1"/>
          </p:cNvSpPr>
          <p:nvPr>
            <p:ph type="sldNum" sz="quarter" idx="12"/>
          </p:nvPr>
        </p:nvSpPr>
        <p:spPr/>
        <p:txBody>
          <a:bodyPr/>
          <a:lstStyle>
            <a:lvl1pPr algn="l">
              <a:defRPr sz="1800">
                <a:solidFill>
                  <a:schemeClr val="tx1"/>
                </a:solidFill>
                <a:latin typeface="Arial" pitchFamily="34" charset="0"/>
                <a:ea typeface="宋体" pitchFamily="2" charset="-122"/>
              </a:defRPr>
            </a:lvl1pPr>
          </a:lstStyle>
          <a:p>
            <a:pPr>
              <a:defRPr/>
            </a:pPr>
            <a:fld id="{BB35DF9F-7F4B-4C14-8D03-1B4BC98B4FC2}" type="slidenum">
              <a:rPr lang="zh-CN" altLang="en-US">
                <a:solidFill>
                  <a:srgbClr val="5F5F5F"/>
                </a:solidFill>
              </a:rPr>
              <a:pPr>
                <a:defRPr/>
              </a:pPr>
              <a:t>‹#›</a:t>
            </a:fld>
            <a:endParaRPr lang="zh-CN" altLang="en-US">
              <a:solidFill>
                <a:srgbClr val="5F5F5F"/>
              </a:solidFill>
            </a:endParaRPr>
          </a:p>
        </p:txBody>
      </p:sp>
    </p:spTree>
    <p:extLst>
      <p:ext uri="{BB962C8B-B14F-4D97-AF65-F5344CB8AC3E}">
        <p14:creationId xmlns:p14="http://schemas.microsoft.com/office/powerpoint/2010/main" val="57396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fontAlgn="base">
              <a:spcBef>
                <a:spcPts val="185"/>
              </a:spcBef>
              <a:spcAft>
                <a:spcPct val="0"/>
              </a:spcAft>
              <a:buFontTx/>
              <a:buNone/>
              <a:defRPr sz="1050" noProof="0">
                <a:solidFill>
                  <a:schemeClr val="tx1"/>
                </a:solidFill>
                <a:latin typeface="Times New Roman" panose="02020603050405020304" pitchFamily="18" charset="0"/>
                <a:ea typeface="宋体" panose="02010600030101010101" pitchFamily="2" charset="-122"/>
                <a:cs typeface="+mn-cs"/>
              </a:defRPr>
            </a:lvl1pPr>
          </a:lstStyle>
          <a:p>
            <a:pPr>
              <a:defRPr/>
            </a:pPr>
            <a:endParaRPr lang="en-US" altLang="zh-CN"/>
          </a:p>
        </p:txBody>
      </p:sp>
      <p:sp>
        <p:nvSpPr>
          <p:cNvPr id="5" name="页脚占位符 4"/>
          <p:cNvSpPr>
            <a:spLocks noGrp="1"/>
          </p:cNvSpPr>
          <p:nvPr>
            <p:ph type="ftr" sz="quarter" idx="11"/>
          </p:nvPr>
        </p:nvSpPr>
        <p:spPr/>
        <p:txBody>
          <a:bodyPr/>
          <a:lstStyle>
            <a:lvl1pPr fontAlgn="base">
              <a:spcBef>
                <a:spcPts val="185"/>
              </a:spcBef>
              <a:spcAft>
                <a:spcPct val="0"/>
              </a:spcAft>
              <a:buFontTx/>
              <a:buNone/>
              <a:defRPr sz="1050" noProof="0">
                <a:solidFill>
                  <a:schemeClr val="tx1"/>
                </a:solidFill>
                <a:latin typeface="Times New Roman" panose="02020603050405020304" pitchFamily="18" charset="0"/>
                <a:ea typeface="宋体" panose="02010600030101010101" pitchFamily="2" charset="-122"/>
              </a:defRPr>
            </a:lvl1pPr>
          </a:lstStyle>
          <a:p>
            <a:pPr>
              <a:defRPr/>
            </a:pPr>
            <a:r>
              <a:rPr lang="zh-CN" altLang="en-US"/>
              <a:t>清华大学出版社</a:t>
            </a:r>
            <a:endParaRPr lang="en-US" altLang="zh-CN"/>
          </a:p>
        </p:txBody>
      </p:sp>
      <p:sp>
        <p:nvSpPr>
          <p:cNvPr id="6" name="灯片编号占位符 5"/>
          <p:cNvSpPr>
            <a:spLocks noGrp="1"/>
          </p:cNvSpPr>
          <p:nvPr>
            <p:ph type="sldNum" sz="quarter" idx="12"/>
          </p:nvPr>
        </p:nvSpPr>
        <p:spPr/>
        <p:txBody>
          <a:bodyPr/>
          <a:lstStyle>
            <a:lvl1pPr algn="r">
              <a:spcBef>
                <a:spcPct val="50000"/>
              </a:spcBef>
              <a:defRPr sz="1400">
                <a:solidFill>
                  <a:srgbClr val="9D9D9D"/>
                </a:solidFill>
                <a:latin typeface="Arial" pitchFamily="34" charset="0"/>
                <a:ea typeface="黑体" pitchFamily="49" charset="-122"/>
              </a:defRPr>
            </a:lvl1pPr>
          </a:lstStyle>
          <a:p>
            <a:pPr>
              <a:defRPr/>
            </a:pPr>
            <a:fld id="{7D16E3F9-F337-4BA8-BB67-0B648CB77294}" type="slidenum">
              <a:rPr lang="zh-CN" altLang="en-US"/>
              <a:pPr>
                <a:defRPr/>
              </a:pPr>
              <a:t>‹#›</a:t>
            </a:fld>
            <a:endParaRPr lang="zh-CN" altLang="en-US"/>
          </a:p>
        </p:txBody>
      </p:sp>
    </p:spTree>
    <p:extLst>
      <p:ext uri="{BB962C8B-B14F-4D97-AF65-F5344CB8AC3E}">
        <p14:creationId xmlns:p14="http://schemas.microsoft.com/office/powerpoint/2010/main" val="32903128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fontAlgn="base">
              <a:spcBef>
                <a:spcPts val="185"/>
              </a:spcBef>
              <a:spcAft>
                <a:spcPct val="0"/>
              </a:spcAft>
              <a:buFontTx/>
              <a:buNone/>
              <a:defRPr sz="1050" noProof="0">
                <a:solidFill>
                  <a:schemeClr val="tx1"/>
                </a:solidFill>
                <a:latin typeface="Times New Roman" panose="02020603050405020304" pitchFamily="18" charset="0"/>
                <a:ea typeface="宋体" panose="02010600030101010101" pitchFamily="2" charset="-122"/>
                <a:cs typeface="+mn-cs"/>
              </a:defRPr>
            </a:lvl1pPr>
          </a:lstStyle>
          <a:p>
            <a:pPr>
              <a:defRPr/>
            </a:pPr>
            <a:endParaRPr lang="en-US" altLang="zh-CN">
              <a:solidFill>
                <a:srgbClr val="5F5F5F"/>
              </a:solidFill>
            </a:endParaRPr>
          </a:p>
        </p:txBody>
      </p:sp>
      <p:sp>
        <p:nvSpPr>
          <p:cNvPr id="5" name="页脚占位符 4"/>
          <p:cNvSpPr>
            <a:spLocks noGrp="1"/>
          </p:cNvSpPr>
          <p:nvPr>
            <p:ph type="ftr" sz="quarter" idx="11"/>
          </p:nvPr>
        </p:nvSpPr>
        <p:spPr/>
        <p:txBody>
          <a:bodyPr/>
          <a:lstStyle>
            <a:lvl1pPr fontAlgn="base">
              <a:spcBef>
                <a:spcPts val="185"/>
              </a:spcBef>
              <a:spcAft>
                <a:spcPct val="0"/>
              </a:spcAft>
              <a:buFontTx/>
              <a:buNone/>
              <a:defRPr sz="1050" noProof="0">
                <a:solidFill>
                  <a:schemeClr val="tx1"/>
                </a:solidFill>
                <a:latin typeface="Times New Roman" panose="02020603050405020304" pitchFamily="18" charset="0"/>
                <a:ea typeface="宋体" panose="02010600030101010101" pitchFamily="2" charset="-122"/>
              </a:defRPr>
            </a:lvl1pPr>
          </a:lstStyle>
          <a:p>
            <a:pPr>
              <a:defRPr/>
            </a:pPr>
            <a:r>
              <a:rPr lang="zh-CN" altLang="en-US">
                <a:solidFill>
                  <a:srgbClr val="5F5F5F"/>
                </a:solidFill>
              </a:rPr>
              <a:t>清华大学出版社</a:t>
            </a:r>
            <a:endParaRPr lang="en-US" altLang="zh-CN">
              <a:solidFill>
                <a:srgbClr val="5F5F5F"/>
              </a:solidFill>
            </a:endParaRPr>
          </a:p>
        </p:txBody>
      </p:sp>
      <p:sp>
        <p:nvSpPr>
          <p:cNvPr id="6" name="灯片编号占位符 5"/>
          <p:cNvSpPr>
            <a:spLocks noGrp="1"/>
          </p:cNvSpPr>
          <p:nvPr>
            <p:ph type="sldNum" sz="quarter" idx="12"/>
          </p:nvPr>
        </p:nvSpPr>
        <p:spPr/>
        <p:txBody>
          <a:bodyPr/>
          <a:lstStyle>
            <a:lvl1pPr algn="r">
              <a:spcBef>
                <a:spcPct val="50000"/>
              </a:spcBef>
              <a:defRPr sz="1400">
                <a:solidFill>
                  <a:srgbClr val="9D9D9D"/>
                </a:solidFill>
                <a:latin typeface="Arial" pitchFamily="34" charset="0"/>
                <a:ea typeface="黑体" pitchFamily="49" charset="-122"/>
              </a:defRPr>
            </a:lvl1pPr>
          </a:lstStyle>
          <a:p>
            <a:pPr>
              <a:defRPr/>
            </a:pPr>
            <a:fld id="{7D16E3F9-F337-4BA8-BB67-0B648CB77294}" type="slidenum">
              <a:rPr lang="zh-CN" altLang="en-US"/>
              <a:pPr>
                <a:defRPr/>
              </a:pPr>
              <a:t>‹#›</a:t>
            </a:fld>
            <a:endParaRPr lang="zh-CN" altLang="en-US"/>
          </a:p>
        </p:txBody>
      </p:sp>
    </p:spTree>
    <p:extLst>
      <p:ext uri="{BB962C8B-B14F-4D97-AF65-F5344CB8AC3E}">
        <p14:creationId xmlns:p14="http://schemas.microsoft.com/office/powerpoint/2010/main" val="66875129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0"/>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p:txBody>
          <a:bodyPr/>
          <a:lstStyle>
            <a:lvl1pPr>
              <a:defRPr/>
            </a:lvl1pPr>
          </a:lstStyle>
          <a:p>
            <a:pPr>
              <a:defRPr/>
            </a:pPr>
            <a:endParaRPr lang="zh-CN" altLang="en-US">
              <a:solidFill>
                <a:srgbClr val="FFFFFF">
                  <a:shade val="50000"/>
                  <a:satMod val="200000"/>
                </a:srgbClr>
              </a:solidFill>
            </a:endParaRPr>
          </a:p>
        </p:txBody>
      </p:sp>
      <p:sp>
        <p:nvSpPr>
          <p:cNvPr id="5" name="Footer Placeholder 4"/>
          <p:cNvSpPr>
            <a:spLocks noGrp="1"/>
          </p:cNvSpPr>
          <p:nvPr>
            <p:ph type="ftr" sz="quarter" idx="11"/>
          </p:nvPr>
        </p:nvSpPr>
        <p:spPr/>
        <p:txBody>
          <a:bodyPr/>
          <a:lstStyle>
            <a:lvl1pPr>
              <a:defRPr/>
            </a:lvl1pPr>
          </a:lstStyle>
          <a:p>
            <a:pPr>
              <a:defRPr/>
            </a:pPr>
            <a:r>
              <a:rPr lang="zh-CN" altLang="en-US">
                <a:solidFill>
                  <a:srgbClr val="FFFFFF">
                    <a:shade val="50000"/>
                    <a:satMod val="200000"/>
                  </a:srgbClr>
                </a:solidFill>
              </a:rPr>
              <a:t>清华大学出版社</a:t>
            </a:r>
          </a:p>
        </p:txBody>
      </p:sp>
      <p:sp>
        <p:nvSpPr>
          <p:cNvPr id="6" name="Slide Number Placeholder 5"/>
          <p:cNvSpPr>
            <a:spLocks noGrp="1"/>
          </p:cNvSpPr>
          <p:nvPr>
            <p:ph type="sldNum" sz="quarter" idx="12"/>
          </p:nvPr>
        </p:nvSpPr>
        <p:spPr/>
        <p:txBody>
          <a:bodyPr/>
          <a:lstStyle>
            <a:lvl1pPr>
              <a:defRPr/>
            </a:lvl1pPr>
          </a:lstStyle>
          <a:p>
            <a:pPr>
              <a:defRPr/>
            </a:pPr>
            <a:fld id="{254554DA-4D91-47FC-BD93-EA2FCD740965}" type="slidenum">
              <a:rPr lang="zh-CN" altLang="en-US"/>
              <a:pPr>
                <a:defRPr/>
              </a:pPr>
              <a:t>‹#›</a:t>
            </a:fld>
            <a:endParaRPr lang="zh-CN" altLang="en-US"/>
          </a:p>
        </p:txBody>
      </p:sp>
    </p:spTree>
    <p:extLst>
      <p:ext uri="{BB962C8B-B14F-4D97-AF65-F5344CB8AC3E}">
        <p14:creationId xmlns:p14="http://schemas.microsoft.com/office/powerpoint/2010/main" val="50465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0"/>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p:txBody>
          <a:bodyPr/>
          <a:lstStyle>
            <a:lvl1pPr>
              <a:defRPr/>
            </a:lvl1pPr>
          </a:lstStyle>
          <a:p>
            <a:pPr>
              <a:defRPr/>
            </a:pPr>
            <a:endParaRPr lang="zh-CN" altLang="en-US"/>
          </a:p>
        </p:txBody>
      </p:sp>
      <p:sp>
        <p:nvSpPr>
          <p:cNvPr id="5"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6" name="Slide Number Placeholder 5"/>
          <p:cNvSpPr>
            <a:spLocks noGrp="1"/>
          </p:cNvSpPr>
          <p:nvPr>
            <p:ph type="sldNum" sz="quarter" idx="12"/>
          </p:nvPr>
        </p:nvSpPr>
        <p:spPr/>
        <p:txBody>
          <a:bodyPr/>
          <a:lstStyle>
            <a:lvl1pPr>
              <a:defRPr/>
            </a:lvl1pPr>
          </a:lstStyle>
          <a:p>
            <a:pPr>
              <a:defRPr/>
            </a:pPr>
            <a:fld id="{254554DA-4D91-47FC-BD93-EA2FCD740965}" type="slidenum">
              <a:rPr lang="zh-CN" altLang="en-US"/>
              <a:pPr>
                <a:defRPr/>
              </a:pPr>
              <a:t>‹#›</a:t>
            </a:fld>
            <a:endParaRPr lang="zh-CN" altLang="en-US"/>
          </a:p>
        </p:txBody>
      </p:sp>
    </p:spTree>
    <p:extLst>
      <p:ext uri="{BB962C8B-B14F-4D97-AF65-F5344CB8AC3E}">
        <p14:creationId xmlns:p14="http://schemas.microsoft.com/office/powerpoint/2010/main" val="2863760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Tx/>
              <a:buNone/>
            </a:pPr>
            <a:r>
              <a:rPr lang="en-US" altLang="zh-CN" sz="2400">
                <a:solidFill>
                  <a:srgbClr val="FFFFFF"/>
                </a:solidFill>
              </a:rPr>
              <a:t>PM</a:t>
            </a:r>
            <a:endParaRPr lang="zh-CN" altLang="en-US" sz="2400">
              <a:solidFill>
                <a:srgbClr val="FFFFFF"/>
              </a:solidFill>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20000"/>
              </a:spcBef>
            </a:pPr>
            <a:r>
              <a:rPr lang="en-US" altLang="zh-CN" sz="5400">
                <a:solidFill>
                  <a:srgbClr val="FFFFFF"/>
                </a:solidFill>
                <a:latin typeface="Calibri" pitchFamily="34" charset="0"/>
              </a:rPr>
              <a:t>Project  Management</a:t>
            </a:r>
            <a:endParaRPr lang="zh-CN" altLang="en-US" sz="5400">
              <a:solidFill>
                <a:srgbClr val="FFFFFF"/>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buFont typeface="Arial" pitchFamily="34" charset="0"/>
              <a:buNone/>
              <a:defRPr/>
            </a:lvl1pPr>
          </a:lstStyle>
          <a:p>
            <a:pPr>
              <a:defRPr/>
            </a:pPr>
            <a:fld id="{3C2071BB-3A9F-41C7-902F-D3584DB64B28}" type="datetimeFigureOut">
              <a:rPr lang="zh-CN" altLang="en-US"/>
              <a:pPr>
                <a:defRPr/>
              </a:pPr>
              <a:t>2024/9/23</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8EE4A594-4BB7-4DD8-8C1F-AFA406D23128}" type="slidenum">
              <a:rPr lang="zh-CN" altLang="en-US"/>
              <a:pPr>
                <a:defRPr/>
              </a:pPr>
              <a:t>‹#›</a:t>
            </a:fld>
            <a:endParaRPr lang="zh-CN" altLang="en-US"/>
          </a:p>
        </p:txBody>
      </p:sp>
    </p:spTree>
    <p:extLst>
      <p:ext uri="{BB962C8B-B14F-4D97-AF65-F5344CB8AC3E}">
        <p14:creationId xmlns:p14="http://schemas.microsoft.com/office/powerpoint/2010/main" val="1917993235"/>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Tx/>
              <a:buNone/>
            </a:pPr>
            <a:fld id="{A5132A51-B3FC-4007-AA20-7D3C8DF832C4}" type="datetime1">
              <a:rPr lang="zh-CN" altLang="en-US" sz="120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buFontTx/>
              <a:buNone/>
            </a:pPr>
            <a:fld id="{FD5FC041-63DE-4179-8849-42020A621FB8}" type="slidenum">
              <a:rPr lang="zh-CN" altLang="en-US" sz="120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Tx/>
              <a:buNone/>
            </a:pPr>
            <a:r>
              <a:rPr lang="en-US" altLang="zh-CN" sz="2400">
                <a:solidFill>
                  <a:srgbClr val="FFFFFF"/>
                </a:solidFill>
              </a:rPr>
              <a:t>PM</a:t>
            </a:r>
            <a:endParaRPr lang="zh-CN" altLang="en-US" sz="2400">
              <a:solidFill>
                <a:srgbClr val="FFFFFF"/>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7F28F104-F8E9-4149-A1AD-9154B934980B}" type="datetimeFigureOut">
              <a:rPr lang="zh-CN" altLang="en-US"/>
              <a:pPr>
                <a:defRPr/>
              </a:pPr>
              <a:t>2024/9/23</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16E8B35C-1E06-4C93-B347-69CA1F613602}" type="slidenum">
              <a:rPr lang="zh-CN" altLang="en-US"/>
              <a:pPr>
                <a:defRPr/>
              </a:pPr>
              <a:t>‹#›</a:t>
            </a:fld>
            <a:endParaRPr lang="zh-CN" altLang="en-US"/>
          </a:p>
        </p:txBody>
      </p:sp>
    </p:spTree>
    <p:extLst>
      <p:ext uri="{BB962C8B-B14F-4D97-AF65-F5344CB8AC3E}">
        <p14:creationId xmlns:p14="http://schemas.microsoft.com/office/powerpoint/2010/main" val="3898799279"/>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00FFCB18-D782-435D-A3FA-04230CDBCA95}" type="datetimeFigureOut">
              <a:rPr lang="zh-CN" altLang="en-US"/>
              <a:pPr>
                <a:defRPr/>
              </a:pPr>
              <a:t>2024/9/23</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5EE2FD2C-B98B-4506-A515-10BB867305BA}" type="slidenum">
              <a:rPr lang="zh-CN" altLang="en-US"/>
              <a:pPr>
                <a:defRPr/>
              </a:pPr>
              <a:t>‹#›</a:t>
            </a:fld>
            <a:endParaRPr lang="zh-CN" altLang="en-US"/>
          </a:p>
        </p:txBody>
      </p:sp>
    </p:spTree>
    <p:extLst>
      <p:ext uri="{BB962C8B-B14F-4D97-AF65-F5344CB8AC3E}">
        <p14:creationId xmlns:p14="http://schemas.microsoft.com/office/powerpoint/2010/main" val="1161034183"/>
      </p:ext>
    </p:extLst>
  </p:cSld>
  <p:clrMapOvr>
    <a:masterClrMapping/>
  </p:clrMapOvr>
  <p:transition spd="med">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3C4F966E-32F1-4EDB-BF68-B064DD5A14DE}" type="datetimeFigureOut">
              <a:rPr lang="zh-CN" altLang="en-US"/>
              <a:pPr>
                <a:defRPr/>
              </a:pPr>
              <a:t>2024/9/23</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C9E871EF-A092-46AF-B286-2D88C9E983ED}" type="slidenum">
              <a:rPr lang="zh-CN" altLang="en-US"/>
              <a:pPr>
                <a:defRPr/>
              </a:pPr>
              <a:t>‹#›</a:t>
            </a:fld>
            <a:endParaRPr lang="zh-CN" altLang="en-US"/>
          </a:p>
        </p:txBody>
      </p:sp>
    </p:spTree>
    <p:extLst>
      <p:ext uri="{BB962C8B-B14F-4D97-AF65-F5344CB8AC3E}">
        <p14:creationId xmlns:p14="http://schemas.microsoft.com/office/powerpoint/2010/main" val="3971036407"/>
      </p:ext>
    </p:extLst>
  </p:cSld>
  <p:clrMapOvr>
    <a:masterClrMapping/>
  </p:clrMapOvr>
  <p:transition spd="med">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buFont typeface="Arial" pitchFamily="34" charset="0"/>
              <a:buNone/>
              <a:defRPr/>
            </a:lvl1pPr>
          </a:lstStyle>
          <a:p>
            <a:pPr>
              <a:defRPr/>
            </a:pPr>
            <a:fld id="{CCF1B37D-977A-41F5-B6BF-8936FAB5B163}" type="datetimeFigureOut">
              <a:rPr lang="zh-CN" altLang="en-US"/>
              <a:pPr>
                <a:defRPr/>
              </a:pPr>
              <a:t>2024/9/23</a:t>
            </a:fld>
            <a:endParaRPr lang="zh-CN" altLang="en-US"/>
          </a:p>
        </p:txBody>
      </p:sp>
      <p:sp>
        <p:nvSpPr>
          <p:cNvPr id="8"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a:buFont typeface="Arial" pitchFamily="34" charset="0"/>
              <a:buNone/>
              <a:defRPr/>
            </a:lvl1pPr>
          </a:lstStyle>
          <a:p>
            <a:pPr>
              <a:defRPr/>
            </a:pPr>
            <a:fld id="{F87DF959-EEE4-4ADA-A81E-F77CAC3B39BF}" type="slidenum">
              <a:rPr lang="zh-CN" altLang="en-US"/>
              <a:pPr>
                <a:defRPr/>
              </a:pPr>
              <a:t>‹#›</a:t>
            </a:fld>
            <a:endParaRPr lang="zh-CN" altLang="en-US"/>
          </a:p>
        </p:txBody>
      </p:sp>
    </p:spTree>
    <p:extLst>
      <p:ext uri="{BB962C8B-B14F-4D97-AF65-F5344CB8AC3E}">
        <p14:creationId xmlns:p14="http://schemas.microsoft.com/office/powerpoint/2010/main" val="2081820398"/>
      </p:ext>
    </p:extLst>
  </p:cSld>
  <p:clrMapOvr>
    <a:masterClrMapping/>
  </p:clrMapOvr>
  <p:transition spd="med">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buFont typeface="Arial" pitchFamily="34" charset="0"/>
              <a:buNone/>
              <a:defRPr/>
            </a:lvl1pPr>
          </a:lstStyle>
          <a:p>
            <a:pPr>
              <a:defRPr/>
            </a:pPr>
            <a:fld id="{1C62F578-E807-4673-9903-B20A44921DF8}" type="datetimeFigureOut">
              <a:rPr lang="zh-CN" altLang="en-US"/>
              <a:pPr>
                <a:defRPr/>
              </a:pPr>
              <a:t>2024/9/23</a:t>
            </a:fld>
            <a:endParaRPr lang="zh-CN" altLang="en-US"/>
          </a:p>
        </p:txBody>
      </p:sp>
      <p:sp>
        <p:nvSpPr>
          <p:cNvPr id="4"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a:buFont typeface="Arial" pitchFamily="34" charset="0"/>
              <a:buNone/>
              <a:defRPr/>
            </a:lvl1pPr>
          </a:lstStyle>
          <a:p>
            <a:pPr>
              <a:defRPr/>
            </a:pPr>
            <a:fld id="{3E31CB38-7245-4B94-BA4E-FCB0D4EC381B}" type="slidenum">
              <a:rPr lang="zh-CN" altLang="en-US"/>
              <a:pPr>
                <a:defRPr/>
              </a:pPr>
              <a:t>‹#›</a:t>
            </a:fld>
            <a:endParaRPr lang="zh-CN" altLang="en-US"/>
          </a:p>
        </p:txBody>
      </p:sp>
    </p:spTree>
    <p:extLst>
      <p:ext uri="{BB962C8B-B14F-4D97-AF65-F5344CB8AC3E}">
        <p14:creationId xmlns:p14="http://schemas.microsoft.com/office/powerpoint/2010/main" val="444160774"/>
      </p:ext>
    </p:extLst>
  </p:cSld>
  <p:clrMapOvr>
    <a:masterClrMapping/>
  </p:clrMapOvr>
  <p:transition spd="med">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buFont typeface="Arial" pitchFamily="34" charset="0"/>
              <a:buNone/>
              <a:defRPr/>
            </a:lvl1pPr>
          </a:lstStyle>
          <a:p>
            <a:pPr>
              <a:defRPr/>
            </a:pPr>
            <a:fld id="{8723D02D-115A-4A4B-9A64-FAB0B66D5D9F}" type="datetimeFigureOut">
              <a:rPr lang="zh-CN" altLang="en-US"/>
              <a:pPr>
                <a:defRPr/>
              </a:pPr>
              <a:t>2024/9/23</a:t>
            </a:fld>
            <a:endParaRPr lang="zh-CN" altLang="en-US"/>
          </a:p>
        </p:txBody>
      </p:sp>
      <p:sp>
        <p:nvSpPr>
          <p:cNvPr id="3"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a:buFont typeface="Arial" pitchFamily="34" charset="0"/>
              <a:buNone/>
              <a:defRPr/>
            </a:lvl1pPr>
          </a:lstStyle>
          <a:p>
            <a:pPr>
              <a:defRPr/>
            </a:pPr>
            <a:fld id="{F4D216A7-DCA0-41CC-AF72-FBE21B61E96D}" type="slidenum">
              <a:rPr lang="zh-CN" altLang="en-US"/>
              <a:pPr>
                <a:defRPr/>
              </a:pPr>
              <a:t>‹#›</a:t>
            </a:fld>
            <a:endParaRPr lang="zh-CN" altLang="en-US"/>
          </a:p>
        </p:txBody>
      </p:sp>
    </p:spTree>
    <p:extLst>
      <p:ext uri="{BB962C8B-B14F-4D97-AF65-F5344CB8AC3E}">
        <p14:creationId xmlns:p14="http://schemas.microsoft.com/office/powerpoint/2010/main" val="575893165"/>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98463" y="-26988"/>
            <a:ext cx="20129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defRPr/>
            </a:pPr>
            <a:r>
              <a:rPr lang="zh-CN" altLang="en-US" sz="2800" b="1">
                <a:solidFill>
                  <a:srgbClr val="7F7F7F"/>
                </a:solidFill>
                <a:latin typeface="华文楷体" pitchFamily="2" charset="-122"/>
                <a:ea typeface="华文楷体" pitchFamily="2" charset="-122"/>
              </a:rPr>
              <a:t>项目管理</a:t>
            </a:r>
          </a:p>
        </p:txBody>
      </p:sp>
      <p:cxnSp>
        <p:nvCxnSpPr>
          <p:cNvPr id="5" name="直接箭头连接符 4"/>
          <p:cNvCxnSpPr/>
          <p:nvPr/>
        </p:nvCxnSpPr>
        <p:spPr>
          <a:xfrm>
            <a:off x="258763" y="620713"/>
            <a:ext cx="8516937" cy="0"/>
          </a:xfrm>
          <a:prstGeom prst="straightConnector1">
            <a:avLst/>
          </a:prstGeom>
          <a:ln w="12700" cmpd="db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73985" y="750723"/>
            <a:ext cx="7886700" cy="854075"/>
          </a:xfrm>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a:xfrm>
            <a:off x="628650" y="1786103"/>
            <a:ext cx="7886700" cy="34671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6" name="Date Placeholder 3"/>
          <p:cNvSpPr>
            <a:spLocks noGrp="1"/>
          </p:cNvSpPr>
          <p:nvPr>
            <p:ph type="dt" sz="half" idx="10"/>
          </p:nvPr>
        </p:nvSpPr>
        <p:spPr/>
        <p:txBody>
          <a:bodyPr wrap="square" numCol="1" anchorCtr="0" compatLnSpc="1"/>
          <a:lstStyle>
            <a:lvl1pPr>
              <a:defRPr>
                <a:solidFill>
                  <a:schemeClr val="bg2">
                    <a:shade val="50000"/>
                    <a:satMod val="200000"/>
                  </a:schemeClr>
                </a:solidFill>
                <a:latin typeface="+mn-lt"/>
                <a:ea typeface="+mn-ea"/>
              </a:defRPr>
            </a:lvl1pPr>
          </a:lstStyle>
          <a:p>
            <a:pPr>
              <a:defRPr/>
            </a:pPr>
            <a:endParaRPr lang="zh-CN" altLang="en-US"/>
          </a:p>
        </p:txBody>
      </p:sp>
      <p:sp>
        <p:nvSpPr>
          <p:cNvPr id="7" name="页脚占位符 10"/>
          <p:cNvSpPr>
            <a:spLocks noGrp="1"/>
          </p:cNvSpPr>
          <p:nvPr>
            <p:ph type="ftr" sz="quarter" idx="11"/>
          </p:nvPr>
        </p:nvSpPr>
        <p:spPr>
          <a:xfrm>
            <a:off x="3132138" y="6310313"/>
            <a:ext cx="3024187" cy="434975"/>
          </a:xfrm>
        </p:spPr>
        <p:txBody>
          <a:bodyPr wrap="square" numCol="1" anchorCtr="0" compatLnSpc="1">
            <a:prstTxWarp prst="textNoShape">
              <a:avLst/>
            </a:prstTxWarp>
          </a:bodyPr>
          <a:lstStyle>
            <a:lvl1pPr fontAlgn="base">
              <a:spcBef>
                <a:spcPct val="0"/>
              </a:spcBef>
              <a:spcAft>
                <a:spcPct val="0"/>
              </a:spcAft>
              <a:buFont typeface="Arial" pitchFamily="34" charset="0"/>
              <a:buNone/>
              <a:defRPr sz="2000" b="1">
                <a:solidFill>
                  <a:srgbClr val="303030"/>
                </a:solidFill>
                <a:latin typeface="华文楷体" pitchFamily="2" charset="-122"/>
                <a:ea typeface="华文楷体" pitchFamily="2" charset="-122"/>
              </a:defRPr>
            </a:lvl1pPr>
          </a:lstStyle>
          <a:p>
            <a:pPr>
              <a:defRPr/>
            </a:pPr>
            <a:r>
              <a:rPr lang="zh-CN" altLang="en-US"/>
              <a:t>清华大学出版社</a:t>
            </a:r>
          </a:p>
        </p:txBody>
      </p:sp>
      <p:sp>
        <p:nvSpPr>
          <p:cNvPr id="8" name="灯片编号占位符 11"/>
          <p:cNvSpPr>
            <a:spLocks noGrp="1"/>
          </p:cNvSpPr>
          <p:nvPr>
            <p:ph type="sldNum" sz="quarter" idx="12"/>
          </p:nvPr>
        </p:nvSpPr>
        <p:spPr/>
        <p:txBody>
          <a:bodyPr/>
          <a:lstStyle>
            <a:lvl1pPr algn="r">
              <a:defRPr sz="2000" b="1">
                <a:solidFill>
                  <a:srgbClr val="303030"/>
                </a:solidFill>
                <a:latin typeface="华文楷体" pitchFamily="2" charset="-122"/>
                <a:ea typeface="华文楷体" pitchFamily="2" charset="-122"/>
              </a:defRPr>
            </a:lvl1pPr>
          </a:lstStyle>
          <a:p>
            <a:pPr>
              <a:defRPr/>
            </a:pPr>
            <a:fld id="{6F40AF64-FBFB-4004-BC2E-B79162FB37CF}" type="slidenum">
              <a:rPr lang="zh-CN" altLang="en-US"/>
              <a:pPr>
                <a:defRPr/>
              </a:pPr>
              <a:t>‹#›</a:t>
            </a:fld>
            <a:endParaRPr lang="zh-CN" altLang="en-US"/>
          </a:p>
        </p:txBody>
      </p:sp>
    </p:spTree>
    <p:extLst>
      <p:ext uri="{BB962C8B-B14F-4D97-AF65-F5344CB8AC3E}">
        <p14:creationId xmlns:p14="http://schemas.microsoft.com/office/powerpoint/2010/main" val="30927687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B4B3A485-B7BF-4EBD-A5EC-56DCDD146965}" type="datetimeFigureOut">
              <a:rPr lang="zh-CN" altLang="en-US"/>
              <a:pPr>
                <a:defRPr/>
              </a:pPr>
              <a:t>2024/9/23</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5A937A2C-24C6-4883-8AB3-36EB6A707D00}" type="slidenum">
              <a:rPr lang="zh-CN" altLang="en-US"/>
              <a:pPr>
                <a:defRPr/>
              </a:pPr>
              <a:t>‹#›</a:t>
            </a:fld>
            <a:endParaRPr lang="zh-CN" altLang="en-US"/>
          </a:p>
        </p:txBody>
      </p:sp>
    </p:spTree>
    <p:extLst>
      <p:ext uri="{BB962C8B-B14F-4D97-AF65-F5344CB8AC3E}">
        <p14:creationId xmlns:p14="http://schemas.microsoft.com/office/powerpoint/2010/main" val="199707167"/>
      </p:ext>
    </p:extLst>
  </p:cSld>
  <p:clrMapOvr>
    <a:masterClrMapping/>
  </p:clrMapOvr>
  <p:transition spd="med">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E6158B91-6860-4E0D-939D-863B6701F794}" type="datetimeFigureOut">
              <a:rPr lang="zh-CN" altLang="en-US"/>
              <a:pPr>
                <a:defRPr/>
              </a:pPr>
              <a:t>2024/9/23</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229B797B-4EDF-4C33-AB40-F84FEF9904B4}" type="slidenum">
              <a:rPr lang="zh-CN" altLang="en-US"/>
              <a:pPr>
                <a:defRPr/>
              </a:pPr>
              <a:t>‹#›</a:t>
            </a:fld>
            <a:endParaRPr lang="zh-CN" altLang="en-US"/>
          </a:p>
        </p:txBody>
      </p:sp>
    </p:spTree>
    <p:extLst>
      <p:ext uri="{BB962C8B-B14F-4D97-AF65-F5344CB8AC3E}">
        <p14:creationId xmlns:p14="http://schemas.microsoft.com/office/powerpoint/2010/main" val="696688349"/>
      </p:ext>
    </p:extLst>
  </p:cSld>
  <p:clrMapOvr>
    <a:masterClrMapping/>
  </p:clrMapOvr>
  <p:transition spd="med">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7F1738D3-C517-4582-A587-36C00D4B3BD9}" type="datetimeFigureOut">
              <a:rPr lang="zh-CN" altLang="en-US"/>
              <a:pPr>
                <a:defRPr/>
              </a:pPr>
              <a:t>2024/9/23</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58AA73BE-DC39-40FE-980C-BEA924977B7A}" type="slidenum">
              <a:rPr lang="zh-CN" altLang="en-US"/>
              <a:pPr>
                <a:defRPr/>
              </a:pPr>
              <a:t>‹#›</a:t>
            </a:fld>
            <a:endParaRPr lang="zh-CN" altLang="en-US"/>
          </a:p>
        </p:txBody>
      </p:sp>
    </p:spTree>
    <p:extLst>
      <p:ext uri="{BB962C8B-B14F-4D97-AF65-F5344CB8AC3E}">
        <p14:creationId xmlns:p14="http://schemas.microsoft.com/office/powerpoint/2010/main" val="3368962529"/>
      </p:ext>
    </p:extLst>
  </p:cSld>
  <p:clrMapOvr>
    <a:masterClrMapping/>
  </p:clrMapOvr>
  <p:transition spd="med">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FDD24271-22F8-4199-963A-140AB3551849}" type="datetimeFigureOut">
              <a:rPr lang="zh-CN" altLang="en-US"/>
              <a:pPr>
                <a:defRPr/>
              </a:pPr>
              <a:t>2024/9/23</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38FB61B5-3BF8-426D-82B0-12D6F1E1C0D1}" type="slidenum">
              <a:rPr lang="zh-CN" altLang="en-US"/>
              <a:pPr>
                <a:defRPr/>
              </a:pPr>
              <a:t>‹#›</a:t>
            </a:fld>
            <a:endParaRPr lang="zh-CN" altLang="en-US"/>
          </a:p>
        </p:txBody>
      </p:sp>
    </p:spTree>
    <p:extLst>
      <p:ext uri="{BB962C8B-B14F-4D97-AF65-F5344CB8AC3E}">
        <p14:creationId xmlns:p14="http://schemas.microsoft.com/office/powerpoint/2010/main" val="67400666"/>
      </p:ext>
    </p:extLst>
  </p:cSld>
  <p:clrMapOvr>
    <a:masterClrMapping/>
  </p:clrMapOvr>
  <p:transition spd="med">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Tx/>
              <a:buNone/>
            </a:pPr>
            <a:fld id="{BCF9B4EF-1617-412E-9B6C-3D7FE3038913}" type="datetime1">
              <a:rPr lang="zh-CN" altLang="en-US" sz="120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buFontTx/>
              <a:buNone/>
            </a:pPr>
            <a:fld id="{FA160910-CEE8-4B9E-A34A-7A434D3AE611}" type="slidenum">
              <a:rPr lang="zh-CN" altLang="en-US" sz="120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Tx/>
              <a:buNone/>
            </a:pPr>
            <a:r>
              <a:rPr lang="en-US" altLang="zh-CN" sz="2400">
                <a:solidFill>
                  <a:srgbClr val="FFFFFF"/>
                </a:solidFill>
              </a:rPr>
              <a:t>PM</a:t>
            </a:r>
            <a:endParaRPr lang="zh-CN" altLang="en-US" sz="2400">
              <a:solidFill>
                <a:srgbClr val="FFFFFF"/>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50CEBE41-A256-4015-8496-43F569A611E0}" type="datetimeFigureOut">
              <a:rPr lang="zh-CN" altLang="en-US"/>
              <a:pPr>
                <a:defRPr/>
              </a:pPr>
              <a:t>2024/9/23</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4EC17681-5675-4B59-BF29-E19096AEC1AE}" type="slidenum">
              <a:rPr lang="zh-CN" altLang="en-US"/>
              <a:pPr>
                <a:defRPr/>
              </a:pPr>
              <a:t>‹#›</a:t>
            </a:fld>
            <a:endParaRPr lang="zh-CN" altLang="en-US"/>
          </a:p>
        </p:txBody>
      </p:sp>
    </p:spTree>
    <p:extLst>
      <p:ext uri="{BB962C8B-B14F-4D97-AF65-F5344CB8AC3E}">
        <p14:creationId xmlns:p14="http://schemas.microsoft.com/office/powerpoint/2010/main" val="2524870278"/>
      </p:ext>
    </p:extLst>
  </p:cSld>
  <p:clrMapOvr>
    <a:masterClrMapping/>
  </p:clrMapOvr>
  <p:transition spd="med">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708AE526-4650-4327-81DF-5F2ABC2407AE}" type="datetimeFigureOut">
              <a:rPr lang="zh-CN" altLang="en-US"/>
              <a:pPr>
                <a:defRPr/>
              </a:pPr>
              <a:t>2024/9/23</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16091467-6015-4AD7-B751-23B109125220}" type="slidenum">
              <a:rPr lang="zh-CN" altLang="en-US"/>
              <a:pPr>
                <a:defRPr/>
              </a:pPr>
              <a:t>‹#›</a:t>
            </a:fld>
            <a:endParaRPr lang="zh-CN" altLang="en-US"/>
          </a:p>
        </p:txBody>
      </p:sp>
    </p:spTree>
    <p:extLst>
      <p:ext uri="{BB962C8B-B14F-4D97-AF65-F5344CB8AC3E}">
        <p14:creationId xmlns:p14="http://schemas.microsoft.com/office/powerpoint/2010/main" val="1612250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Tx/>
              <a:buNone/>
            </a:pPr>
            <a:r>
              <a:rPr lang="en-US" altLang="zh-CN" sz="2400">
                <a:solidFill>
                  <a:srgbClr val="FFFFFF"/>
                </a:solidFill>
              </a:rPr>
              <a:t>PM</a:t>
            </a:r>
            <a:endParaRPr lang="zh-CN" altLang="en-US" sz="2400">
              <a:solidFill>
                <a:srgbClr val="FFFFFF"/>
              </a:solidFill>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20000"/>
              </a:spcBef>
            </a:pPr>
            <a:r>
              <a:rPr lang="en-US" altLang="zh-CN" sz="5400">
                <a:solidFill>
                  <a:srgbClr val="FFFFFF"/>
                </a:solidFill>
                <a:latin typeface="Calibri" pitchFamily="34" charset="0"/>
              </a:rPr>
              <a:t>Project  Management</a:t>
            </a:r>
            <a:endParaRPr lang="zh-CN" altLang="en-US" sz="5400">
              <a:solidFill>
                <a:srgbClr val="FFFFFF"/>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buFont typeface="Arial" pitchFamily="34" charset="0"/>
              <a:buNone/>
              <a:defRPr/>
            </a:lvl1pPr>
          </a:lstStyle>
          <a:p>
            <a:pPr>
              <a:defRPr/>
            </a:pPr>
            <a:fld id="{8A32A10D-6368-40D7-B40E-E76C4951EA47}" type="datetimeFigureOut">
              <a:rPr lang="zh-CN" altLang="en-US"/>
              <a:pPr>
                <a:defRPr/>
              </a:pPr>
              <a:t>2024/9/23</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23845D24-478B-4330-9DE6-EB4A041C7BD3}" type="slidenum">
              <a:rPr lang="zh-CN" altLang="en-US"/>
              <a:pPr>
                <a:defRPr/>
              </a:pPr>
              <a:t>‹#›</a:t>
            </a:fld>
            <a:endParaRPr lang="zh-CN" altLang="en-US"/>
          </a:p>
        </p:txBody>
      </p:sp>
    </p:spTree>
    <p:extLst>
      <p:ext uri="{BB962C8B-B14F-4D97-AF65-F5344CB8AC3E}">
        <p14:creationId xmlns:p14="http://schemas.microsoft.com/office/powerpoint/2010/main" val="988826723"/>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Tx/>
              <a:buNone/>
            </a:pPr>
            <a:fld id="{546C3C64-1264-42E5-BD75-878257CD6F6E}" type="datetime1">
              <a:rPr lang="zh-CN" altLang="en-US" sz="120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buFontTx/>
              <a:buNone/>
            </a:pPr>
            <a:fld id="{A33C3F12-5F95-43DD-B453-42D21F17C7E8}" type="slidenum">
              <a:rPr lang="zh-CN" altLang="en-US" sz="120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Tx/>
              <a:buNone/>
            </a:pPr>
            <a:r>
              <a:rPr lang="en-US" altLang="zh-CN" sz="2400">
                <a:solidFill>
                  <a:srgbClr val="FFFFFF"/>
                </a:solidFill>
              </a:rPr>
              <a:t>PM</a:t>
            </a:r>
            <a:endParaRPr lang="zh-CN" altLang="en-US" sz="2400">
              <a:solidFill>
                <a:srgbClr val="FFFFFF"/>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84BBC30F-775B-4B07-85F3-D4A0674D19A1}" type="datetimeFigureOut">
              <a:rPr lang="zh-CN" altLang="en-US"/>
              <a:pPr>
                <a:defRPr/>
              </a:pPr>
              <a:t>2024/9/23</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6407255E-3BC3-4F79-8BC7-3944796EF487}" type="slidenum">
              <a:rPr lang="zh-CN" altLang="en-US"/>
              <a:pPr>
                <a:defRPr/>
              </a:pPr>
              <a:t>‹#›</a:t>
            </a:fld>
            <a:endParaRPr lang="zh-CN" altLang="en-US"/>
          </a:p>
        </p:txBody>
      </p:sp>
    </p:spTree>
    <p:extLst>
      <p:ext uri="{BB962C8B-B14F-4D97-AF65-F5344CB8AC3E}">
        <p14:creationId xmlns:p14="http://schemas.microsoft.com/office/powerpoint/2010/main" val="416551413"/>
      </p:ext>
    </p:extLst>
  </p:cSld>
  <p:clrMapOvr>
    <a:masterClrMapping/>
  </p:clrMapOvr>
  <p:transition spd="med">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CDCBB6D8-2A9F-40C1-90ED-758215A43181}" type="datetimeFigureOut">
              <a:rPr lang="zh-CN" altLang="en-US"/>
              <a:pPr>
                <a:defRPr/>
              </a:pPr>
              <a:t>2024/9/23</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0D8ACCF4-31C9-4743-BA9B-28188CDF079B}" type="slidenum">
              <a:rPr lang="zh-CN" altLang="en-US"/>
              <a:pPr>
                <a:defRPr/>
              </a:pPr>
              <a:t>‹#›</a:t>
            </a:fld>
            <a:endParaRPr lang="zh-CN" altLang="en-US"/>
          </a:p>
        </p:txBody>
      </p:sp>
    </p:spTree>
    <p:extLst>
      <p:ext uri="{BB962C8B-B14F-4D97-AF65-F5344CB8AC3E}">
        <p14:creationId xmlns:p14="http://schemas.microsoft.com/office/powerpoint/2010/main" val="3525346686"/>
      </p:ext>
    </p:extLst>
  </p:cSld>
  <p:clrMapOvr>
    <a:masterClrMapping/>
  </p:clrMapOvr>
  <p:transition spd="med">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EE3F3A3F-7290-4838-B033-2FBAB41FD48C}" type="datetimeFigureOut">
              <a:rPr lang="zh-CN" altLang="en-US"/>
              <a:pPr>
                <a:defRPr/>
              </a:pPr>
              <a:t>2024/9/23</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D85D0CD7-6C12-42AF-B44A-B0531A4C30CB}" type="slidenum">
              <a:rPr lang="zh-CN" altLang="en-US"/>
              <a:pPr>
                <a:defRPr/>
              </a:pPr>
              <a:t>‹#›</a:t>
            </a:fld>
            <a:endParaRPr lang="zh-CN" altLang="en-US"/>
          </a:p>
        </p:txBody>
      </p:sp>
    </p:spTree>
    <p:extLst>
      <p:ext uri="{BB962C8B-B14F-4D97-AF65-F5344CB8AC3E}">
        <p14:creationId xmlns:p14="http://schemas.microsoft.com/office/powerpoint/2010/main" val="2304300783"/>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KSO_ST1"/>
          <p:cNvSpPr>
            <a:spLocks noGrp="1"/>
          </p:cNvSpPr>
          <p:nvPr>
            <p:ph type="title"/>
          </p:nvPr>
        </p:nvSpPr>
        <p:spPr>
          <a:xfrm>
            <a:off x="2223656" y="2770414"/>
            <a:ext cx="3799136" cy="637807"/>
          </a:xfrm>
        </p:spPr>
        <p:txBody>
          <a:bodyPr anchor="t">
            <a:normAutofit/>
          </a:bodyPr>
          <a:lstStyle>
            <a:lvl1pPr algn="r">
              <a:defRPr sz="2100" b="0">
                <a:solidFill>
                  <a:schemeClr val="tx2"/>
                </a:solidFill>
                <a:effectLst/>
              </a:defRPr>
            </a:lvl1pPr>
          </a:lstStyle>
          <a:p>
            <a:r>
              <a:rPr lang="zh-CN" altLang="en-US" noProof="1"/>
              <a:t>单击此处编辑母版标题样式</a:t>
            </a:r>
            <a:endParaRPr lang="en-US" noProof="1"/>
          </a:p>
        </p:txBody>
      </p:sp>
      <p:sp>
        <p:nvSpPr>
          <p:cNvPr id="3" name="Date Placeholder 3"/>
          <p:cNvSpPr>
            <a:spLocks noGrp="1"/>
          </p:cNvSpPr>
          <p:nvPr>
            <p:ph type="dt" sz="half" idx="10"/>
          </p:nvPr>
        </p:nvSpPr>
        <p:spPr/>
        <p:txBody>
          <a:bodyPr wrap="square" numCol="1" anchorCtr="0" compatLnSpc="1"/>
          <a:lstStyle>
            <a:lvl1pPr fontAlgn="base">
              <a:spcBef>
                <a:spcPct val="0"/>
              </a:spcBef>
              <a:spcAft>
                <a:spcPct val="0"/>
              </a:spcAft>
              <a:buFont typeface="Arial" panose="020B0604020202020204" pitchFamily="34" charset="0"/>
              <a:buNone/>
              <a:defRPr noProof="1">
                <a:solidFill>
                  <a:srgbClr val="9D9D9D"/>
                </a:solidFill>
                <a:latin typeface="Calibri" panose="020F0502020204030204" pitchFamily="34" charset="0"/>
                <a:ea typeface="黑体" panose="02010609060101010101" pitchFamily="49" charset="-122"/>
                <a:cs typeface="+mn-ea"/>
              </a:defRPr>
            </a:lvl1pPr>
          </a:lstStyle>
          <a:p>
            <a:pPr>
              <a:defRPr/>
            </a:pPr>
            <a:endParaRPr lang="zh-CN" altLang="en-US"/>
          </a:p>
        </p:txBody>
      </p:sp>
      <p:sp>
        <p:nvSpPr>
          <p:cNvPr id="4" name="Footer Placeholder 4"/>
          <p:cNvSpPr>
            <a:spLocks noGrp="1"/>
          </p:cNvSpPr>
          <p:nvPr>
            <p:ph type="ftr" sz="quarter" idx="11"/>
          </p:nvPr>
        </p:nvSpPr>
        <p:spPr/>
        <p:txBody>
          <a:bodyPr/>
          <a:lstStyle>
            <a:lvl1pPr fontAlgn="base">
              <a:spcBef>
                <a:spcPct val="0"/>
              </a:spcBef>
              <a:spcAft>
                <a:spcPct val="0"/>
              </a:spcAft>
              <a:buFont typeface="Arial" panose="020B0604020202020204" pitchFamily="34" charset="0"/>
              <a:buNone/>
              <a:defRPr noProof="1">
                <a:latin typeface="Calibri" panose="020F0502020204030204" pitchFamily="34" charset="0"/>
                <a:ea typeface="宋体" panose="02010600030101010101" pitchFamily="2" charset="-122"/>
              </a:defRPr>
            </a:lvl1pPr>
          </a:lstStyle>
          <a:p>
            <a:pPr>
              <a:defRPr/>
            </a:pPr>
            <a:r>
              <a:rPr lang="zh-CN" altLang="en-US"/>
              <a:t>清华大学出版社</a:t>
            </a:r>
          </a:p>
        </p:txBody>
      </p:sp>
      <p:sp>
        <p:nvSpPr>
          <p:cNvPr id="5" name="Slide Number Placeholder 5"/>
          <p:cNvSpPr>
            <a:spLocks noGrp="1"/>
          </p:cNvSpPr>
          <p:nvPr>
            <p:ph type="sldNum" sz="quarter" idx="12"/>
          </p:nvPr>
        </p:nvSpPr>
        <p:spPr/>
        <p:txBody>
          <a:bodyPr/>
          <a:lstStyle>
            <a:lvl1pPr algn="r">
              <a:defRPr>
                <a:solidFill>
                  <a:srgbClr val="9D9D9D"/>
                </a:solidFill>
                <a:latin typeface="Arial" pitchFamily="34" charset="0"/>
                <a:ea typeface="宋体" pitchFamily="2" charset="-122"/>
              </a:defRPr>
            </a:lvl1pPr>
          </a:lstStyle>
          <a:p>
            <a:pPr>
              <a:defRPr/>
            </a:pPr>
            <a:fld id="{4AA9D581-A0DA-4BB7-A18A-0847EECB1D16}" type="slidenum">
              <a:rPr lang="zh-CN" altLang="en-US"/>
              <a:pPr>
                <a:defRPr/>
              </a:pPr>
              <a:t>‹#›</a:t>
            </a:fld>
            <a:endParaRPr lang="zh-CN" altLang="en-US"/>
          </a:p>
        </p:txBody>
      </p:sp>
    </p:spTree>
    <p:extLst>
      <p:ext uri="{BB962C8B-B14F-4D97-AF65-F5344CB8AC3E}">
        <p14:creationId xmlns:p14="http://schemas.microsoft.com/office/powerpoint/2010/main" val="2857301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buFont typeface="Arial" pitchFamily="34" charset="0"/>
              <a:buNone/>
              <a:defRPr/>
            </a:lvl1pPr>
          </a:lstStyle>
          <a:p>
            <a:pPr>
              <a:defRPr/>
            </a:pPr>
            <a:fld id="{A6AB2390-0C20-4177-A039-FB97325062D6}" type="datetimeFigureOut">
              <a:rPr lang="zh-CN" altLang="en-US"/>
              <a:pPr>
                <a:defRPr/>
              </a:pPr>
              <a:t>2024/9/23</a:t>
            </a:fld>
            <a:endParaRPr lang="zh-CN" altLang="en-US"/>
          </a:p>
        </p:txBody>
      </p:sp>
      <p:sp>
        <p:nvSpPr>
          <p:cNvPr id="8"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9" name="灯片编号占位符 5"/>
          <p:cNvSpPr>
            <a:spLocks noGrp="1"/>
          </p:cNvSpPr>
          <p:nvPr>
            <p:ph type="sldNum" sz="quarter" idx="12"/>
          </p:nvPr>
        </p:nvSpPr>
        <p:spPr/>
        <p:txBody>
          <a:bodyPr/>
          <a:lstStyle>
            <a:lvl1pPr>
              <a:buFont typeface="Arial" pitchFamily="34" charset="0"/>
              <a:buNone/>
              <a:defRPr/>
            </a:lvl1pPr>
          </a:lstStyle>
          <a:p>
            <a:pPr>
              <a:defRPr/>
            </a:pPr>
            <a:fld id="{73807EDC-94E0-4E70-B99A-4A7001A8921E}" type="slidenum">
              <a:rPr lang="zh-CN" altLang="en-US"/>
              <a:pPr>
                <a:defRPr/>
              </a:pPr>
              <a:t>‹#›</a:t>
            </a:fld>
            <a:endParaRPr lang="zh-CN" altLang="en-US"/>
          </a:p>
        </p:txBody>
      </p:sp>
    </p:spTree>
    <p:extLst>
      <p:ext uri="{BB962C8B-B14F-4D97-AF65-F5344CB8AC3E}">
        <p14:creationId xmlns:p14="http://schemas.microsoft.com/office/powerpoint/2010/main" val="2458392760"/>
      </p:ext>
    </p:extLst>
  </p:cSld>
  <p:clrMapOvr>
    <a:masterClrMapping/>
  </p:clrMapOvr>
  <p:transition spd="med">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buFont typeface="Arial" pitchFamily="34" charset="0"/>
              <a:buNone/>
              <a:defRPr/>
            </a:lvl1pPr>
          </a:lstStyle>
          <a:p>
            <a:pPr>
              <a:defRPr/>
            </a:pPr>
            <a:fld id="{564643CC-5B99-49DA-96CB-2434F2E64FED}" type="datetimeFigureOut">
              <a:rPr lang="zh-CN" altLang="en-US"/>
              <a:pPr>
                <a:defRPr/>
              </a:pPr>
              <a:t>2024/9/23</a:t>
            </a:fld>
            <a:endParaRPr lang="zh-CN" altLang="en-US"/>
          </a:p>
        </p:txBody>
      </p:sp>
      <p:sp>
        <p:nvSpPr>
          <p:cNvPr id="4"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5" name="灯片编号占位符 5"/>
          <p:cNvSpPr>
            <a:spLocks noGrp="1"/>
          </p:cNvSpPr>
          <p:nvPr>
            <p:ph type="sldNum" sz="quarter" idx="12"/>
          </p:nvPr>
        </p:nvSpPr>
        <p:spPr/>
        <p:txBody>
          <a:bodyPr/>
          <a:lstStyle>
            <a:lvl1pPr>
              <a:buFont typeface="Arial" pitchFamily="34" charset="0"/>
              <a:buNone/>
              <a:defRPr/>
            </a:lvl1pPr>
          </a:lstStyle>
          <a:p>
            <a:pPr>
              <a:defRPr/>
            </a:pPr>
            <a:fld id="{AA443935-FB62-450B-AE23-8BBE052D0534}" type="slidenum">
              <a:rPr lang="zh-CN" altLang="en-US"/>
              <a:pPr>
                <a:defRPr/>
              </a:pPr>
              <a:t>‹#›</a:t>
            </a:fld>
            <a:endParaRPr lang="zh-CN" altLang="en-US"/>
          </a:p>
        </p:txBody>
      </p:sp>
    </p:spTree>
    <p:extLst>
      <p:ext uri="{BB962C8B-B14F-4D97-AF65-F5344CB8AC3E}">
        <p14:creationId xmlns:p14="http://schemas.microsoft.com/office/powerpoint/2010/main" val="2649570025"/>
      </p:ext>
    </p:extLst>
  </p:cSld>
  <p:clrMapOvr>
    <a:masterClrMapping/>
  </p:clrMapOvr>
  <p:transition spd="med">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buFont typeface="Arial" pitchFamily="34" charset="0"/>
              <a:buNone/>
              <a:defRPr/>
            </a:lvl1pPr>
          </a:lstStyle>
          <a:p>
            <a:pPr>
              <a:defRPr/>
            </a:pPr>
            <a:fld id="{1D125316-8ADA-4E79-AA1F-76CD3C718AA4}" type="datetimeFigureOut">
              <a:rPr lang="zh-CN" altLang="en-US"/>
              <a:pPr>
                <a:defRPr/>
              </a:pPr>
              <a:t>2024/9/23</a:t>
            </a:fld>
            <a:endParaRPr lang="zh-CN" altLang="en-US"/>
          </a:p>
        </p:txBody>
      </p:sp>
      <p:sp>
        <p:nvSpPr>
          <p:cNvPr id="3"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4" name="灯片编号占位符 5"/>
          <p:cNvSpPr>
            <a:spLocks noGrp="1"/>
          </p:cNvSpPr>
          <p:nvPr>
            <p:ph type="sldNum" sz="quarter" idx="12"/>
          </p:nvPr>
        </p:nvSpPr>
        <p:spPr/>
        <p:txBody>
          <a:bodyPr/>
          <a:lstStyle>
            <a:lvl1pPr>
              <a:buFont typeface="Arial" pitchFamily="34" charset="0"/>
              <a:buNone/>
              <a:defRPr/>
            </a:lvl1pPr>
          </a:lstStyle>
          <a:p>
            <a:pPr>
              <a:defRPr/>
            </a:pPr>
            <a:fld id="{347E8C55-3DE8-4CF7-B9D9-AF5C6F480F38}" type="slidenum">
              <a:rPr lang="zh-CN" altLang="en-US"/>
              <a:pPr>
                <a:defRPr/>
              </a:pPr>
              <a:t>‹#›</a:t>
            </a:fld>
            <a:endParaRPr lang="zh-CN" altLang="en-US"/>
          </a:p>
        </p:txBody>
      </p:sp>
    </p:spTree>
    <p:extLst>
      <p:ext uri="{BB962C8B-B14F-4D97-AF65-F5344CB8AC3E}">
        <p14:creationId xmlns:p14="http://schemas.microsoft.com/office/powerpoint/2010/main" val="1949259438"/>
      </p:ext>
    </p:extLst>
  </p:cSld>
  <p:clrMapOvr>
    <a:masterClrMapping/>
  </p:clrMapOvr>
  <p:transition spd="med">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122CEE42-06AE-40C5-B549-5E6F652CA1EA}" type="datetimeFigureOut">
              <a:rPr lang="zh-CN" altLang="en-US"/>
              <a:pPr>
                <a:defRPr/>
              </a:pPr>
              <a:t>2024/9/23</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22D09FC4-27CD-450B-A81F-91202FE8CDF3}" type="slidenum">
              <a:rPr lang="zh-CN" altLang="en-US"/>
              <a:pPr>
                <a:defRPr/>
              </a:pPr>
              <a:t>‹#›</a:t>
            </a:fld>
            <a:endParaRPr lang="zh-CN" altLang="en-US"/>
          </a:p>
        </p:txBody>
      </p:sp>
    </p:spTree>
    <p:extLst>
      <p:ext uri="{BB962C8B-B14F-4D97-AF65-F5344CB8AC3E}">
        <p14:creationId xmlns:p14="http://schemas.microsoft.com/office/powerpoint/2010/main" val="2516338289"/>
      </p:ext>
    </p:extLst>
  </p:cSld>
  <p:clrMapOvr>
    <a:masterClrMapping/>
  </p:clrMapOvr>
  <p:transition spd="med">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buFont typeface="Arial" pitchFamily="34" charset="0"/>
              <a:buNone/>
              <a:defRPr/>
            </a:lvl1pPr>
          </a:lstStyle>
          <a:p>
            <a:pPr>
              <a:defRPr/>
            </a:pPr>
            <a:fld id="{348545BE-19AA-400D-9CBC-4B5717849DD3}" type="datetimeFigureOut">
              <a:rPr lang="zh-CN" altLang="en-US"/>
              <a:pPr>
                <a:defRPr/>
              </a:pPr>
              <a:t>2024/9/23</a:t>
            </a:fld>
            <a:endParaRPr lang="zh-CN" altLang="en-US"/>
          </a:p>
        </p:txBody>
      </p:sp>
      <p:sp>
        <p:nvSpPr>
          <p:cNvPr id="6"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7" name="灯片编号占位符 5"/>
          <p:cNvSpPr>
            <a:spLocks noGrp="1"/>
          </p:cNvSpPr>
          <p:nvPr>
            <p:ph type="sldNum" sz="quarter" idx="12"/>
          </p:nvPr>
        </p:nvSpPr>
        <p:spPr/>
        <p:txBody>
          <a:bodyPr/>
          <a:lstStyle>
            <a:lvl1pPr>
              <a:buFont typeface="Arial" pitchFamily="34" charset="0"/>
              <a:buNone/>
              <a:defRPr/>
            </a:lvl1pPr>
          </a:lstStyle>
          <a:p>
            <a:pPr>
              <a:defRPr/>
            </a:pPr>
            <a:fld id="{11CA13F4-029A-4B82-8804-4E09B19516E5}" type="slidenum">
              <a:rPr lang="zh-CN" altLang="en-US"/>
              <a:pPr>
                <a:defRPr/>
              </a:pPr>
              <a:t>‹#›</a:t>
            </a:fld>
            <a:endParaRPr lang="zh-CN" altLang="en-US"/>
          </a:p>
        </p:txBody>
      </p:sp>
    </p:spTree>
    <p:extLst>
      <p:ext uri="{BB962C8B-B14F-4D97-AF65-F5344CB8AC3E}">
        <p14:creationId xmlns:p14="http://schemas.microsoft.com/office/powerpoint/2010/main" val="3229094315"/>
      </p:ext>
    </p:extLst>
  </p:cSld>
  <p:clrMapOvr>
    <a:masterClrMapping/>
  </p:clrMapOvr>
  <p:transition spd="med">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E396F7A2-7647-4D6A-A1B3-5841D14E181A}" type="datetimeFigureOut">
              <a:rPr lang="zh-CN" altLang="en-US"/>
              <a:pPr>
                <a:defRPr/>
              </a:pPr>
              <a:t>2024/9/23</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31AA0B87-DC44-4E85-8412-063CF8ED2A9C}" type="slidenum">
              <a:rPr lang="zh-CN" altLang="en-US"/>
              <a:pPr>
                <a:defRPr/>
              </a:pPr>
              <a:t>‹#›</a:t>
            </a:fld>
            <a:endParaRPr lang="zh-CN" altLang="en-US"/>
          </a:p>
        </p:txBody>
      </p:sp>
    </p:spTree>
    <p:extLst>
      <p:ext uri="{BB962C8B-B14F-4D97-AF65-F5344CB8AC3E}">
        <p14:creationId xmlns:p14="http://schemas.microsoft.com/office/powerpoint/2010/main" val="2295748121"/>
      </p:ext>
    </p:extLst>
  </p:cSld>
  <p:clrMapOvr>
    <a:masterClrMapping/>
  </p:clrMapOvr>
  <p:transition spd="med">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CC6819D5-3889-4281-8D57-5575F136BB5E}" type="datetimeFigureOut">
              <a:rPr lang="zh-CN" altLang="en-US"/>
              <a:pPr>
                <a:defRPr/>
              </a:pPr>
              <a:t>2024/9/23</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99C1DA56-3992-46D0-9411-B0A4B7BCE8F0}" type="slidenum">
              <a:rPr lang="zh-CN" altLang="en-US"/>
              <a:pPr>
                <a:defRPr/>
              </a:pPr>
              <a:t>‹#›</a:t>
            </a:fld>
            <a:endParaRPr lang="zh-CN" altLang="en-US"/>
          </a:p>
        </p:txBody>
      </p:sp>
    </p:spTree>
    <p:extLst>
      <p:ext uri="{BB962C8B-B14F-4D97-AF65-F5344CB8AC3E}">
        <p14:creationId xmlns:p14="http://schemas.microsoft.com/office/powerpoint/2010/main" val="2592500818"/>
      </p:ext>
    </p:extLst>
  </p:cSld>
  <p:clrMapOvr>
    <a:masterClrMapping/>
  </p:clrMapOvr>
  <p:transition spd="med">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Tx/>
              <a:buNone/>
            </a:pPr>
            <a:fld id="{01EE3693-6016-4111-97A6-7D641BCBC24B}" type="datetime1">
              <a:rPr lang="zh-CN" altLang="en-US" sz="120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buFontTx/>
              <a:buNone/>
            </a:pPr>
            <a:fld id="{939F03A8-1413-4B5E-AB06-0E532B267B16}" type="slidenum">
              <a:rPr lang="zh-CN" altLang="en-US" sz="120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buFontTx/>
              <a:buNone/>
            </a:pPr>
            <a:r>
              <a:rPr lang="en-US" altLang="zh-CN" sz="2400">
                <a:solidFill>
                  <a:srgbClr val="FFFFFF"/>
                </a:solidFill>
              </a:rPr>
              <a:t>PM</a:t>
            </a:r>
            <a:endParaRPr lang="zh-CN" altLang="en-US" sz="2400">
              <a:solidFill>
                <a:srgbClr val="FFFFFF"/>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buFont typeface="Arial" pitchFamily="34" charset="0"/>
              <a:buNone/>
              <a:defRPr/>
            </a:lvl1pPr>
          </a:lstStyle>
          <a:p>
            <a:pPr>
              <a:defRPr/>
            </a:pPr>
            <a:fld id="{C7769910-E87B-470B-9AD5-8A9AD947C581}" type="datetimeFigureOut">
              <a:rPr lang="zh-CN" altLang="en-US"/>
              <a:pPr>
                <a:defRPr/>
              </a:pPr>
              <a:t>2024/9/23</a:t>
            </a:fld>
            <a:endParaRPr lang="zh-CN" altLang="en-US"/>
          </a:p>
        </p:txBody>
      </p:sp>
      <p:sp>
        <p:nvSpPr>
          <p:cNvPr id="21"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22" name="灯片编号占位符 5"/>
          <p:cNvSpPr>
            <a:spLocks noGrp="1"/>
          </p:cNvSpPr>
          <p:nvPr>
            <p:ph type="sldNum" sz="quarter" idx="12"/>
          </p:nvPr>
        </p:nvSpPr>
        <p:spPr/>
        <p:txBody>
          <a:bodyPr/>
          <a:lstStyle>
            <a:lvl1pPr>
              <a:buFont typeface="Arial" pitchFamily="34" charset="0"/>
              <a:buNone/>
              <a:defRPr/>
            </a:lvl1pPr>
          </a:lstStyle>
          <a:p>
            <a:pPr>
              <a:defRPr/>
            </a:pPr>
            <a:fld id="{170241A4-B032-4FCC-A668-12EB60C64031}" type="slidenum">
              <a:rPr lang="zh-CN" altLang="en-US"/>
              <a:pPr>
                <a:defRPr/>
              </a:pPr>
              <a:t>‹#›</a:t>
            </a:fld>
            <a:endParaRPr lang="zh-CN" altLang="en-US"/>
          </a:p>
        </p:txBody>
      </p:sp>
    </p:spTree>
    <p:extLst>
      <p:ext uri="{BB962C8B-B14F-4D97-AF65-F5344CB8AC3E}">
        <p14:creationId xmlns:p14="http://schemas.microsoft.com/office/powerpoint/2010/main" val="3501211958"/>
      </p:ext>
    </p:extLst>
  </p:cSld>
  <p:clrMapOvr>
    <a:masterClrMapping/>
  </p:clrMapOvr>
  <p:transition spd="med">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buFont typeface="Arial" pitchFamily="34" charset="0"/>
              <a:buNone/>
              <a:defRPr/>
            </a:lvl1pPr>
          </a:lstStyle>
          <a:p>
            <a:pPr>
              <a:defRPr/>
            </a:pPr>
            <a:fld id="{0E0E3ECC-0240-4D9F-91FF-715546AF359E}" type="datetimeFigureOut">
              <a:rPr lang="zh-CN" altLang="en-US"/>
              <a:pPr>
                <a:defRPr/>
              </a:pPr>
              <a:t>2024/9/23</a:t>
            </a:fld>
            <a:endParaRPr lang="zh-CN" altLang="en-US"/>
          </a:p>
        </p:txBody>
      </p:sp>
      <p:sp>
        <p:nvSpPr>
          <p:cNvPr id="5" name="页脚占位符 4"/>
          <p:cNvSpPr>
            <a:spLocks noGrp="1"/>
          </p:cNvSpPr>
          <p:nvPr>
            <p:ph type="ftr" sz="quarter" idx="11"/>
          </p:nvPr>
        </p:nvSpPr>
        <p:spPr/>
        <p:txBody>
          <a:bodyPr/>
          <a:lstStyle>
            <a:lvl1pPr>
              <a:buFont typeface="Arial" pitchFamily="34" charset="0"/>
              <a:buNone/>
              <a:defRPr/>
            </a:lvl1pPr>
          </a:lstStyle>
          <a:p>
            <a:pPr>
              <a:defRPr/>
            </a:pPr>
            <a:endParaRPr lang="zh-CN" altLang="en-US"/>
          </a:p>
        </p:txBody>
      </p:sp>
      <p:sp>
        <p:nvSpPr>
          <p:cNvPr id="6" name="灯片编号占位符 5"/>
          <p:cNvSpPr>
            <a:spLocks noGrp="1"/>
          </p:cNvSpPr>
          <p:nvPr>
            <p:ph type="sldNum" sz="quarter" idx="12"/>
          </p:nvPr>
        </p:nvSpPr>
        <p:spPr/>
        <p:txBody>
          <a:bodyPr/>
          <a:lstStyle>
            <a:lvl1pPr>
              <a:buFont typeface="Arial" pitchFamily="34" charset="0"/>
              <a:buNone/>
              <a:defRPr/>
            </a:lvl1pPr>
          </a:lstStyle>
          <a:p>
            <a:pPr>
              <a:defRPr/>
            </a:pPr>
            <a:fld id="{1FC28B63-42F1-4C5F-8573-0EDC03DECF4F}" type="slidenum">
              <a:rPr lang="zh-CN" altLang="en-US"/>
              <a:pPr>
                <a:defRPr/>
              </a:pPr>
              <a:t>‹#›</a:t>
            </a:fld>
            <a:endParaRPr lang="zh-CN" altLang="en-US"/>
          </a:p>
        </p:txBody>
      </p:sp>
    </p:spTree>
    <p:extLst>
      <p:ext uri="{BB962C8B-B14F-4D97-AF65-F5344CB8AC3E}">
        <p14:creationId xmlns:p14="http://schemas.microsoft.com/office/powerpoint/2010/main" val="34258511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3" name="图片 10"/>
          <p:cNvPicPr>
            <a:picLocks noChangeAspect="1" noChangeArrowheads="1"/>
          </p:cNvPicPr>
          <p:nvPr/>
        </p:nvPicPr>
        <p:blipFill>
          <a:blip r:embed="rId2">
            <a:extLst>
              <a:ext uri="{28A0092B-C50C-407E-A947-70E740481C1C}">
                <a14:useLocalDpi xmlns:a14="http://schemas.microsoft.com/office/drawing/2010/main" val="0"/>
              </a:ext>
            </a:extLst>
          </a:blip>
          <a:srcRect t="1250" r="5820"/>
          <a:stretch>
            <a:fillRect/>
          </a:stretch>
        </p:blipFill>
        <p:spPr bwMode="auto">
          <a:xfrm>
            <a:off x="0" y="0"/>
            <a:ext cx="9144000" cy="686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箭头连接符 10"/>
          <p:cNvCxnSpPr>
            <a:cxnSpLocks noChangeShapeType="1"/>
          </p:cNvCxnSpPr>
          <p:nvPr userDrawn="1"/>
        </p:nvCxnSpPr>
        <p:spPr bwMode="auto">
          <a:xfrm>
            <a:off x="258764" y="620184"/>
            <a:ext cx="8516937" cy="0"/>
          </a:xfrm>
          <a:prstGeom prst="straightConnector1">
            <a:avLst/>
          </a:prstGeom>
          <a:noFill/>
          <a:ln w="12700" cmpd="dbl">
            <a:solidFill>
              <a:srgbClr val="87A452"/>
            </a:solidFill>
            <a:miter lim="800000"/>
            <a:headEnd/>
            <a:tailEnd/>
          </a:ln>
          <a:extLst>
            <a:ext uri="{909E8E84-426E-40DD-AFC4-6F175D3DCCD1}">
              <a14:hiddenFill xmlns:a14="http://schemas.microsoft.com/office/drawing/2010/main">
                <a:noFill/>
              </a14:hiddenFill>
            </a:ext>
          </a:extLst>
        </p:spPr>
      </p:cxnSp>
      <p:sp>
        <p:nvSpPr>
          <p:cNvPr id="5" name="矩形 11"/>
          <p:cNvSpPr>
            <a:spLocks noChangeArrowheads="1"/>
          </p:cNvSpPr>
          <p:nvPr userDrawn="1"/>
        </p:nvSpPr>
        <p:spPr bwMode="auto">
          <a:xfrm>
            <a:off x="323850" y="42334"/>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800" b="1">
                <a:solidFill>
                  <a:srgbClr val="7F7F7F"/>
                </a:solidFill>
                <a:latin typeface="华文行楷" pitchFamily="2" charset="-122"/>
                <a:ea typeface="华文行楷" pitchFamily="2" charset="-122"/>
              </a:rPr>
              <a:t>项目管理</a:t>
            </a:r>
          </a:p>
        </p:txBody>
      </p:sp>
      <p:sp>
        <p:nvSpPr>
          <p:cNvPr id="7" name="KSO_CT1"/>
          <p:cNvSpPr>
            <a:spLocks noGrp="1"/>
          </p:cNvSpPr>
          <p:nvPr>
            <p:ph type="title"/>
          </p:nvPr>
        </p:nvSpPr>
        <p:spPr>
          <a:xfrm>
            <a:off x="4390713" y="3666309"/>
            <a:ext cx="4361403" cy="1314363"/>
          </a:xfrm>
        </p:spPr>
        <p:txBody>
          <a:bodyPr>
            <a:normAutofit/>
          </a:bodyPr>
          <a:lstStyle>
            <a:lvl1pPr algn="ctr">
              <a:lnSpc>
                <a:spcPct val="110000"/>
              </a:lnSpc>
              <a:defRPr sz="4400" b="1" baseline="0">
                <a:solidFill>
                  <a:srgbClr val="000000"/>
                </a:solidFill>
                <a:effectLst/>
                <a:latin typeface="华文楷体" pitchFamily="2" charset="-122"/>
                <a:ea typeface="华文楷体" pitchFamily="2" charset="-122"/>
              </a:defRPr>
            </a:lvl1pPr>
          </a:lstStyle>
          <a:p>
            <a:r>
              <a:rPr lang="zh-CN" altLang="en-US" noProof="1"/>
              <a:t>单击此处编辑母版标题样式</a:t>
            </a:r>
          </a:p>
        </p:txBody>
      </p:sp>
      <p:sp>
        <p:nvSpPr>
          <p:cNvPr id="6" name="日期占位符 1"/>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8" name="页脚占位符 3"/>
          <p:cNvSpPr>
            <a:spLocks noGrp="1"/>
          </p:cNvSpPr>
          <p:nvPr>
            <p:ph type="ftr" sz="quarter" idx="11"/>
          </p:nvPr>
        </p:nvSpPr>
        <p:spPr/>
        <p:txBody>
          <a:bodyPr wrap="square" numCol="1" anchorCtr="0" compatLnSpc="1">
            <a:prstTxWarp prst="textNoShape">
              <a:avLst/>
            </a:prstTxWarp>
            <a:noAutofit/>
          </a:bodyPr>
          <a:lstStyle>
            <a:lvl1pPr>
              <a:defRPr b="1" smtClean="0">
                <a:solidFill>
                  <a:srgbClr val="000000"/>
                </a:solidFill>
                <a:latin typeface="华文楷体" pitchFamily="2" charset="-122"/>
                <a:ea typeface="华文楷体" pitchFamily="2" charset="-122"/>
              </a:defRPr>
            </a:lvl1pPr>
          </a:lstStyle>
          <a:p>
            <a:r>
              <a:rPr lang="zh-CN" altLang="en-US"/>
              <a:t>清华大学出版社</a:t>
            </a:r>
          </a:p>
        </p:txBody>
      </p:sp>
      <p:sp>
        <p:nvSpPr>
          <p:cNvPr id="9" name="灯片编号占位符 4"/>
          <p:cNvSpPr>
            <a:spLocks noGrp="1"/>
          </p:cNvSpPr>
          <p:nvPr>
            <p:ph type="sldNum" sz="quarter" idx="12"/>
          </p:nvPr>
        </p:nvSpPr>
        <p:spPr/>
        <p:txBody>
          <a:bodyPr/>
          <a:lstStyle>
            <a:lvl1pPr>
              <a:defRPr sz="1800" b="1" noProof="1">
                <a:solidFill>
                  <a:srgbClr val="000000"/>
                </a:solidFill>
                <a:latin typeface="华文楷体" pitchFamily="2" charset="-122"/>
                <a:ea typeface="华文楷体" pitchFamily="2" charset="-122"/>
              </a:defRPr>
            </a:lvl1pPr>
          </a:lstStyle>
          <a:p>
            <a:fld id="{748ABA3C-149E-4AF6-916E-3C6153511528}" type="slidenum">
              <a:rPr altLang="zh-CN"/>
              <a:pPr/>
              <a:t>‹#›</a:t>
            </a:fld>
            <a:endParaRPr lang="zh-CN" altLang="zh-CN"/>
          </a:p>
        </p:txBody>
      </p:sp>
    </p:spTree>
    <p:extLst>
      <p:ext uri="{BB962C8B-B14F-4D97-AF65-F5344CB8AC3E}">
        <p14:creationId xmlns:p14="http://schemas.microsoft.com/office/powerpoint/2010/main" val="2192060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628650" y="1458687"/>
            <a:ext cx="3886200" cy="350955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Content Placeholder 3"/>
          <p:cNvSpPr>
            <a:spLocks noGrp="1"/>
          </p:cNvSpPr>
          <p:nvPr>
            <p:ph sz="half" idx="2"/>
          </p:nvPr>
        </p:nvSpPr>
        <p:spPr>
          <a:xfrm>
            <a:off x="4629150" y="1458687"/>
            <a:ext cx="3886200" cy="350955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Date Placeholder 3"/>
          <p:cNvSpPr>
            <a:spLocks noGrp="1"/>
          </p:cNvSpPr>
          <p:nvPr>
            <p:ph type="dt" sz="half" idx="10"/>
          </p:nvPr>
        </p:nvSpPr>
        <p:spPr/>
        <p:txBody>
          <a:bodyPr wrap="square" numCol="1" anchorCtr="0" compatLnSpc="1"/>
          <a:lstStyle>
            <a:lvl1pPr>
              <a:defRPr>
                <a:solidFill>
                  <a:schemeClr val="bg2">
                    <a:shade val="50000"/>
                    <a:satMod val="200000"/>
                  </a:schemeClr>
                </a:solidFill>
                <a:latin typeface="+mn-lt"/>
                <a:ea typeface="+mn-ea"/>
              </a:defRPr>
            </a:lvl1pPr>
          </a:lstStyle>
          <a:p>
            <a:pPr>
              <a:defRPr/>
            </a:pPr>
            <a:endParaRPr lang="zh-CN" altLang="en-US"/>
          </a:p>
        </p:txBody>
      </p:sp>
      <p:sp>
        <p:nvSpPr>
          <p:cNvPr id="6"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7" name="Slide Number Placeholder 5"/>
          <p:cNvSpPr>
            <a:spLocks noGrp="1"/>
          </p:cNvSpPr>
          <p:nvPr>
            <p:ph type="sldNum" sz="quarter" idx="12"/>
          </p:nvPr>
        </p:nvSpPr>
        <p:spPr/>
        <p:txBody>
          <a:bodyPr/>
          <a:lstStyle>
            <a:lvl1pPr>
              <a:defRPr/>
            </a:lvl1pPr>
          </a:lstStyle>
          <a:p>
            <a:pPr>
              <a:defRPr/>
            </a:pPr>
            <a:fld id="{3F733AF8-48CE-4778-BD79-23D5C01026A2}" type="slidenum">
              <a:rPr lang="zh-CN" altLang="en-US"/>
              <a:pPr>
                <a:defRPr/>
              </a:pPr>
              <a:t>‹#›</a:t>
            </a:fld>
            <a:endParaRPr lang="zh-CN" altLang="en-US"/>
          </a:p>
        </p:txBody>
      </p:sp>
    </p:spTree>
    <p:extLst>
      <p:ext uri="{BB962C8B-B14F-4D97-AF65-F5344CB8AC3E}">
        <p14:creationId xmlns:p14="http://schemas.microsoft.com/office/powerpoint/2010/main" val="33876626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箭头连接符 10"/>
          <p:cNvCxnSpPr>
            <a:cxnSpLocks noChangeShapeType="1"/>
          </p:cNvCxnSpPr>
          <p:nvPr userDrawn="1"/>
        </p:nvCxnSpPr>
        <p:spPr bwMode="auto">
          <a:xfrm>
            <a:off x="258764" y="620184"/>
            <a:ext cx="8516937" cy="0"/>
          </a:xfrm>
          <a:prstGeom prst="straightConnector1">
            <a:avLst/>
          </a:prstGeom>
          <a:noFill/>
          <a:ln w="12700" cmpd="dbl">
            <a:solidFill>
              <a:srgbClr val="87A452"/>
            </a:solidFill>
            <a:miter lim="800000"/>
            <a:headEnd/>
            <a:tailEnd/>
          </a:ln>
          <a:extLst>
            <a:ext uri="{909E8E84-426E-40DD-AFC4-6F175D3DCCD1}">
              <a14:hiddenFill xmlns:a14="http://schemas.microsoft.com/office/drawing/2010/main">
                <a:noFill/>
              </a14:hiddenFill>
            </a:ext>
          </a:extLst>
        </p:spPr>
      </p:cxnSp>
      <p:sp>
        <p:nvSpPr>
          <p:cNvPr id="5" name="矩形 10"/>
          <p:cNvSpPr>
            <a:spLocks noChangeArrowheads="1"/>
          </p:cNvSpPr>
          <p:nvPr userDrawn="1"/>
        </p:nvSpPr>
        <p:spPr bwMode="auto">
          <a:xfrm>
            <a:off x="395289" y="42334"/>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800" b="1">
                <a:solidFill>
                  <a:srgbClr val="7F7F7F"/>
                </a:solidFill>
                <a:latin typeface="华文行楷" pitchFamily="2" charset="-122"/>
                <a:ea typeface="华文行楷" pitchFamily="2" charset="-122"/>
              </a:rPr>
              <a:t>项目管理</a:t>
            </a:r>
          </a:p>
        </p:txBody>
      </p:sp>
      <p:sp>
        <p:nvSpPr>
          <p:cNvPr id="2" name="KSO_BT1"/>
          <p:cNvSpPr>
            <a:spLocks noGrp="1"/>
          </p:cNvSpPr>
          <p:nvPr>
            <p:ph type="title"/>
          </p:nvPr>
        </p:nvSpPr>
        <p:spPr>
          <a:xfrm>
            <a:off x="419101" y="712688"/>
            <a:ext cx="8291513" cy="700088"/>
          </a:xfrm>
        </p:spPr>
        <p:txBody>
          <a:bodyPr/>
          <a:lstStyle>
            <a:lvl1pPr>
              <a:defRPr>
                <a:solidFill>
                  <a:srgbClr val="000000"/>
                </a:solidFill>
                <a:latin typeface="宋体" panose="02010600030101010101" pitchFamily="2" charset="-122"/>
                <a:ea typeface="宋体" panose="02010600030101010101" pitchFamily="2" charset="-122"/>
              </a:defRPr>
            </a:lvl1pPr>
          </a:lstStyle>
          <a:p>
            <a:r>
              <a:rPr lang="zh-CN" altLang="en-US" noProof="1"/>
              <a:t>单击此处编辑母版标题样式</a:t>
            </a:r>
            <a:endParaRPr lang="en-US" noProof="1"/>
          </a:p>
        </p:txBody>
      </p:sp>
      <p:sp>
        <p:nvSpPr>
          <p:cNvPr id="3" name="KSO_BC1"/>
          <p:cNvSpPr>
            <a:spLocks noGrp="1"/>
          </p:cNvSpPr>
          <p:nvPr>
            <p:ph idx="1"/>
          </p:nvPr>
        </p:nvSpPr>
        <p:spPr>
          <a:xfrm>
            <a:off x="888468" y="1508787"/>
            <a:ext cx="8292045" cy="4704523"/>
          </a:xfrm>
        </p:spPr>
        <p:txBody>
          <a:bodyPr>
            <a:normAutofit/>
          </a:bodyPr>
          <a:lstStyle>
            <a:lvl1pPr algn="l">
              <a:buClr>
                <a:srgbClr val="00B0F0"/>
              </a:buClr>
              <a:defRPr sz="2800">
                <a:solidFill>
                  <a:srgbClr val="000000"/>
                </a:solidFill>
                <a:latin typeface="宋体" panose="02010600030101010101" pitchFamily="2" charset="-122"/>
                <a:ea typeface="宋体" panose="02010600030101010101" pitchFamily="2" charset="-122"/>
              </a:defRPr>
            </a:lvl1pPr>
            <a:lvl2pPr algn="l">
              <a:buClr>
                <a:srgbClr val="00B0F0"/>
              </a:buClr>
              <a:defRPr sz="2000">
                <a:solidFill>
                  <a:srgbClr val="000000"/>
                </a:solidFill>
                <a:latin typeface="宋体" panose="02010600030101010101" pitchFamily="2" charset="-122"/>
                <a:ea typeface="宋体" panose="02010600030101010101" pitchFamily="2" charset="-122"/>
              </a:defRPr>
            </a:lvl2pPr>
            <a:lvl3pPr>
              <a:buClr>
                <a:srgbClr val="00B0F0"/>
              </a:buClr>
              <a:defRPr>
                <a:solidFill>
                  <a:srgbClr val="000000"/>
                </a:solidFill>
                <a:latin typeface="宋体" panose="02010600030101010101" pitchFamily="2" charset="-122"/>
                <a:ea typeface="宋体" panose="02010600030101010101" pitchFamily="2" charset="-122"/>
              </a:defRPr>
            </a:lvl3pPr>
            <a:lvl4pPr>
              <a:buClr>
                <a:srgbClr val="00B0F0"/>
              </a:buClr>
              <a:defRPr>
                <a:solidFill>
                  <a:srgbClr val="000000"/>
                </a:solidFill>
                <a:latin typeface="宋体" panose="02010600030101010101" pitchFamily="2" charset="-122"/>
                <a:ea typeface="宋体" panose="02010600030101010101" pitchFamily="2" charset="-122"/>
              </a:defRPr>
            </a:lvl4pPr>
            <a:lvl5pPr>
              <a:buClr>
                <a:srgbClr val="00B0F0"/>
              </a:buClr>
              <a:defRPr>
                <a:solidFill>
                  <a:srgbClr val="000000"/>
                </a:solidFill>
                <a:latin typeface="宋体" panose="02010600030101010101" pitchFamily="2" charset="-122"/>
                <a:ea typeface="宋体" panose="02010600030101010101" pitchFamily="2" charset="-122"/>
              </a:defRPr>
            </a:lvl5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Tree>
    <p:extLst>
      <p:ext uri="{BB962C8B-B14F-4D97-AF65-F5344CB8AC3E}">
        <p14:creationId xmlns:p14="http://schemas.microsoft.com/office/powerpoint/2010/main" val="600847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MH_Others_1"/>
          <p:cNvSpPr>
            <a:spLocks noChangeArrowheads="1"/>
          </p:cNvSpPr>
          <p:nvPr>
            <p:custDataLst>
              <p:tags r:id="rId1"/>
            </p:custDataLst>
          </p:nvPr>
        </p:nvSpPr>
        <p:spPr bwMode="auto">
          <a:xfrm>
            <a:off x="6099176" y="2260601"/>
            <a:ext cx="989013" cy="980017"/>
          </a:xfrm>
          <a:prstGeom prst="ellipse">
            <a:avLst/>
          </a:prstGeom>
          <a:solidFill>
            <a:schemeClr val="accent1"/>
          </a:solidFill>
          <a:ln>
            <a:noFill/>
          </a:ln>
          <a:extLst>
            <a:ext uri="{91240B29-F687-4F45-9708-019B960494DF}">
              <a14:hiddenLine xmlns:a14="http://schemas.microsoft.com/office/drawing/2010/main" w="12700">
                <a:solidFill>
                  <a:srgbClr val="000000"/>
                </a:solidFill>
                <a:round/>
                <a:headEnd/>
                <a:tailEnd/>
              </a14:hiddenLine>
            </a:ext>
          </a:extLst>
        </p:spPr>
        <p:txBody>
          <a:bodyPr lIns="0" tIns="0" rIns="0" bIns="0" anchor="ct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en-US">
              <a:solidFill>
                <a:srgbClr val="FFFFFF"/>
              </a:solidFill>
              <a:ea typeface="黑体" pitchFamily="49" charset="-122"/>
            </a:endParaRPr>
          </a:p>
        </p:txBody>
      </p:sp>
      <p:sp>
        <p:nvSpPr>
          <p:cNvPr id="4" name="MH_Number"/>
          <p:cNvSpPr>
            <a:spLocks noChangeArrowheads="1"/>
          </p:cNvSpPr>
          <p:nvPr>
            <p:custDataLst>
              <p:tags r:id="rId2"/>
            </p:custDataLst>
          </p:nvPr>
        </p:nvSpPr>
        <p:spPr bwMode="auto">
          <a:xfrm>
            <a:off x="6667500" y="3018368"/>
            <a:ext cx="579438" cy="573617"/>
          </a:xfrm>
          <a:prstGeom prst="ellipse">
            <a:avLst/>
          </a:prstGeom>
          <a:solidFill>
            <a:srgbClr val="FFFFFF"/>
          </a:solidFill>
          <a:ln w="22225">
            <a:solidFill>
              <a:schemeClr val="accent2"/>
            </a:solidFill>
            <a:miter lim="800000"/>
            <a:headEnd/>
            <a:tailEnd/>
          </a:ln>
        </p:spPr>
        <p:txBody>
          <a:bodyPr lIns="0" tIns="0" rIns="0" bIns="0" anchor="ct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endParaRPr lang="zh-CN" altLang="en-US" sz="2700" b="1">
              <a:solidFill>
                <a:srgbClr val="58B898"/>
              </a:solidFill>
              <a:ea typeface="黑体" pitchFamily="49" charset="-122"/>
            </a:endParaRPr>
          </a:p>
        </p:txBody>
      </p:sp>
      <p:sp>
        <p:nvSpPr>
          <p:cNvPr id="2" name="KSO_ST1"/>
          <p:cNvSpPr>
            <a:spLocks noGrp="1"/>
          </p:cNvSpPr>
          <p:nvPr>
            <p:ph type="title"/>
          </p:nvPr>
        </p:nvSpPr>
        <p:spPr>
          <a:xfrm>
            <a:off x="1177200" y="3304800"/>
            <a:ext cx="5493600" cy="748800"/>
          </a:xfrm>
        </p:spPr>
        <p:txBody>
          <a:bodyPr anchor="t">
            <a:normAutofit/>
          </a:bodyPr>
          <a:lstStyle>
            <a:lvl1pPr algn="r">
              <a:defRPr sz="2800" b="0">
                <a:solidFill>
                  <a:schemeClr val="tx2"/>
                </a:solidFill>
                <a:effectLst/>
              </a:defRPr>
            </a:lvl1pPr>
          </a:lstStyle>
          <a:p>
            <a:r>
              <a:rPr lang="zh-CN" altLang="en-US" noProof="1"/>
              <a:t>单击此处编辑母版标题样式</a:t>
            </a:r>
            <a:endParaRPr lang="en-US" noProof="1"/>
          </a:p>
        </p:txBody>
      </p:sp>
      <p:sp>
        <p:nvSpPr>
          <p:cNvPr id="5" name="日期占位符 2"/>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85D35A16-10F7-425B-B4C2-B061E7DEA0C2}" type="slidenum">
              <a:rPr lang="zh-CN" altLang="en-US"/>
              <a:pPr/>
              <a:t>‹#›</a:t>
            </a:fld>
            <a:endParaRPr lang="zh-CN" altLang="en-US"/>
          </a:p>
        </p:txBody>
      </p:sp>
    </p:spTree>
    <p:extLst>
      <p:ext uri="{BB962C8B-B14F-4D97-AF65-F5344CB8AC3E}">
        <p14:creationId xmlns:p14="http://schemas.microsoft.com/office/powerpoint/2010/main" val="28598297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noProof="1"/>
              <a:t>单击此处编辑母版标题样式</a:t>
            </a:r>
            <a:endParaRPr lang="en-US" noProof="1"/>
          </a:p>
        </p:txBody>
      </p:sp>
      <p:sp>
        <p:nvSpPr>
          <p:cNvPr id="3" name="KSO_BC1"/>
          <p:cNvSpPr>
            <a:spLocks noGrp="1"/>
          </p:cNvSpPr>
          <p:nvPr>
            <p:ph sz="half" idx="1"/>
          </p:nvPr>
        </p:nvSpPr>
        <p:spPr>
          <a:xfrm>
            <a:off x="419100" y="1152744"/>
            <a:ext cx="4068745"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4" name="KSO_BC2"/>
          <p:cNvSpPr>
            <a:spLocks noGrp="1"/>
          </p:cNvSpPr>
          <p:nvPr>
            <p:ph sz="half" idx="2"/>
          </p:nvPr>
        </p:nvSpPr>
        <p:spPr>
          <a:xfrm>
            <a:off x="4631095" y="1152744"/>
            <a:ext cx="4080051" cy="4561115"/>
          </a:xfrm>
        </p:spPr>
        <p:txBody>
          <a:bodyPr>
            <a:normAutofit/>
          </a:bodyPr>
          <a:lstStyle>
            <a:lvl1pPr algn="l">
              <a:spcBef>
                <a:spcPts val="0"/>
              </a:spcBef>
              <a:spcAft>
                <a:spcPts val="0"/>
              </a:spcAft>
              <a:defRPr sz="2400">
                <a:solidFill>
                  <a:schemeClr val="accent1">
                    <a:lumMod val="75000"/>
                  </a:schemeClr>
                </a:solidFill>
              </a:defRPr>
            </a:lvl1pPr>
            <a:lvl2pPr algn="l">
              <a:spcBef>
                <a:spcPts val="0"/>
              </a:spcBef>
              <a:spcAft>
                <a:spcPts val="0"/>
              </a:spcAft>
              <a:defRPr sz="2000">
                <a:solidFill>
                  <a:schemeClr val="accent1">
                    <a:lumMod val="75000"/>
                  </a:schemeClr>
                </a:solidFill>
              </a:defRPr>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5"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52A134DE-8F28-433E-B749-375BEF73BFD1}" type="slidenum">
              <a:rPr lang="zh-CN" altLang="en-US"/>
              <a:pPr/>
              <a:t>‹#›</a:t>
            </a:fld>
            <a:endParaRPr lang="zh-CN" altLang="en-US"/>
          </a:p>
        </p:txBody>
      </p:sp>
    </p:spTree>
    <p:extLst>
      <p:ext uri="{BB962C8B-B14F-4D97-AF65-F5344CB8AC3E}">
        <p14:creationId xmlns:p14="http://schemas.microsoft.com/office/powerpoint/2010/main" val="3546063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24576" y="1376363"/>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KSO_BC1"/>
          <p:cNvSpPr>
            <a:spLocks noGrp="1"/>
          </p:cNvSpPr>
          <p:nvPr>
            <p:ph sz="half" idx="2"/>
          </p:nvPr>
        </p:nvSpPr>
        <p:spPr>
          <a:xfrm>
            <a:off x="824576" y="2200275"/>
            <a:ext cx="3868340" cy="3684588"/>
          </a:xfrm>
        </p:spPr>
        <p:txBody>
          <a:bodyPr/>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5" name="Text Placeholder 4"/>
          <p:cNvSpPr>
            <a:spLocks noGrp="1"/>
          </p:cNvSpPr>
          <p:nvPr>
            <p:ph type="body" sz="quarter" idx="3"/>
          </p:nvPr>
        </p:nvSpPr>
        <p:spPr>
          <a:xfrm>
            <a:off x="4823886" y="1376363"/>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KSO_BC2"/>
          <p:cNvSpPr>
            <a:spLocks noGrp="1"/>
          </p:cNvSpPr>
          <p:nvPr>
            <p:ph sz="quarter" idx="4"/>
          </p:nvPr>
        </p:nvSpPr>
        <p:spPr>
          <a:xfrm>
            <a:off x="4823886" y="2200275"/>
            <a:ext cx="3887391" cy="3684588"/>
          </a:xfrm>
        </p:spPr>
        <p:txBody>
          <a:bodyPr/>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7"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D1EC6127-A005-4324-B942-446395FF76AA}" type="slidenum">
              <a:rPr lang="zh-CN" altLang="en-US"/>
              <a:pPr/>
              <a:t>‹#›</a:t>
            </a:fld>
            <a:endParaRPr lang="zh-CN" altLang="en-US"/>
          </a:p>
        </p:txBody>
      </p:sp>
    </p:spTree>
    <p:extLst>
      <p:ext uri="{BB962C8B-B14F-4D97-AF65-F5344CB8AC3E}">
        <p14:creationId xmlns:p14="http://schemas.microsoft.com/office/powerpoint/2010/main" val="36167537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476510" y="2170176"/>
            <a:ext cx="4190980" cy="1511808"/>
          </a:xfrm>
        </p:spPr>
        <p:txBody>
          <a:bodyPr>
            <a:normAutofit/>
          </a:bodyPr>
          <a:lstStyle>
            <a:lvl1pPr algn="ctr">
              <a:defRPr sz="7200"/>
            </a:lvl1pPr>
          </a:lstStyle>
          <a:p>
            <a:r>
              <a:rPr lang="zh-CN" altLang="en-US" noProof="1"/>
              <a:t>单击此处编辑母版标题样式</a:t>
            </a:r>
          </a:p>
        </p:txBody>
      </p:sp>
      <p:sp>
        <p:nvSpPr>
          <p:cNvPr id="3" name="日期占位符 2"/>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fld id="{B8EE7DA3-9AD6-495F-9C8C-52C27BCFE330}" type="slidenum">
              <a:rPr lang="zh-CN" altLang="en-US"/>
              <a:pPr/>
              <a:t>‹#›</a:t>
            </a:fld>
            <a:endParaRPr lang="zh-CN" altLang="en-US"/>
          </a:p>
        </p:txBody>
      </p:sp>
    </p:spTree>
    <p:extLst>
      <p:ext uri="{BB962C8B-B14F-4D97-AF65-F5344CB8AC3E}">
        <p14:creationId xmlns:p14="http://schemas.microsoft.com/office/powerpoint/2010/main" val="5751712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2" name="图片 5"/>
          <p:cNvPicPr>
            <a:picLocks noChangeAspect="1" noChangeArrowheads="1"/>
          </p:cNvPicPr>
          <p:nvPr/>
        </p:nvPicPr>
        <p:blipFill>
          <a:blip r:embed="rId2">
            <a:extLst>
              <a:ext uri="{28A0092B-C50C-407E-A947-70E740481C1C}">
                <a14:useLocalDpi xmlns:a14="http://schemas.microsoft.com/office/drawing/2010/main" val="0"/>
              </a:ext>
            </a:extLst>
          </a:blip>
          <a:srcRect l="378" t="37" r="4761" b="6355"/>
          <a:stretch>
            <a:fillRect/>
          </a:stretch>
        </p:blipFill>
        <p:spPr bwMode="auto">
          <a:xfrm>
            <a:off x="1"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1"/>
            <a:ext cx="9144000" cy="6548967"/>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solidFill>
                <a:prstClr val="white"/>
              </a:solidFill>
            </a:endParaRPr>
          </a:p>
        </p:txBody>
      </p:sp>
      <p:sp>
        <p:nvSpPr>
          <p:cNvPr id="4" name="日期占位符 1"/>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35301E9D-BEE5-4965-918A-297C08E1D8E1}" type="slidenum">
              <a:rPr lang="zh-CN" altLang="en-US"/>
              <a:pPr/>
              <a:t>‹#›</a:t>
            </a:fld>
            <a:endParaRPr lang="zh-CN" altLang="en-US"/>
          </a:p>
        </p:txBody>
      </p:sp>
    </p:spTree>
    <p:extLst>
      <p:ext uri="{BB962C8B-B14F-4D97-AF65-F5344CB8AC3E}">
        <p14:creationId xmlns:p14="http://schemas.microsoft.com/office/powerpoint/2010/main" val="39276855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321200" y="547200"/>
            <a:ext cx="6710400" cy="727200"/>
          </a:xfrm>
        </p:spPr>
        <p:txBody>
          <a:bodyPr anchor="ctr">
            <a:normAutofit/>
          </a:bodyPr>
          <a:lstStyle>
            <a:lvl1pPr algn="ctr">
              <a:defRPr sz="2800"/>
            </a:lvl1pPr>
          </a:lstStyle>
          <a:p>
            <a:r>
              <a:rPr lang="zh-CN" altLang="en-US" noProof="1"/>
              <a:t>单击此处编辑母版标题样式</a:t>
            </a:r>
            <a:endParaRPr lang="en-US" noProof="1"/>
          </a:p>
        </p:txBody>
      </p:sp>
      <p:sp>
        <p:nvSpPr>
          <p:cNvPr id="3" name="KSO_BC1"/>
          <p:cNvSpPr>
            <a:spLocks noGrp="1"/>
          </p:cNvSpPr>
          <p:nvPr>
            <p:ph type="pic" idx="1"/>
          </p:nvPr>
        </p:nvSpPr>
        <p:spPr>
          <a:xfrm>
            <a:off x="1321200" y="1299600"/>
            <a:ext cx="6710400" cy="2851200"/>
          </a:xfrm>
        </p:spPr>
        <p:txBody>
          <a:bodyPr anchor="ct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1"/>
              <a:t>单击图标添加图片</a:t>
            </a:r>
            <a:endParaRPr lang="en-US" altLang="en-US" noProof="1"/>
          </a:p>
        </p:txBody>
      </p:sp>
      <p:sp>
        <p:nvSpPr>
          <p:cNvPr id="4" name="KSO_BC2"/>
          <p:cNvSpPr>
            <a:spLocks noGrp="1"/>
          </p:cNvSpPr>
          <p:nvPr>
            <p:ph type="body" sz="half" idx="2"/>
          </p:nvPr>
        </p:nvSpPr>
        <p:spPr>
          <a:xfrm>
            <a:off x="1321200" y="4431600"/>
            <a:ext cx="6710400" cy="1494000"/>
          </a:xfrm>
        </p:spPr>
        <p:txBody>
          <a:bodyPr>
            <a:normAutofit/>
          </a:bodyPr>
          <a:lstStyle>
            <a:lvl1pPr marL="0" indent="0" algn="l">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776A9DD5-82C1-4942-958E-05C225B846BA}" type="slidenum">
              <a:rPr lang="zh-CN" altLang="en-US"/>
              <a:pPr/>
              <a:t>‹#›</a:t>
            </a:fld>
            <a:endParaRPr lang="zh-CN" altLang="en-US"/>
          </a:p>
        </p:txBody>
      </p:sp>
    </p:spTree>
    <p:extLst>
      <p:ext uri="{BB962C8B-B14F-4D97-AF65-F5344CB8AC3E}">
        <p14:creationId xmlns:p14="http://schemas.microsoft.com/office/powerpoint/2010/main" val="3123974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9"/>
          </a:xfrm>
        </p:spPr>
        <p:txBody>
          <a:bodyPr vert="eaVert"/>
          <a:lstStyle/>
          <a:p>
            <a:r>
              <a:rPr lang="zh-CN" altLang="en-US" noProof="1"/>
              <a:t>单击此处编辑母版标题样式</a:t>
            </a:r>
            <a:endParaRPr lang="en-US" noProof="1"/>
          </a:p>
        </p:txBody>
      </p:sp>
      <p:sp>
        <p:nvSpPr>
          <p:cNvPr id="3" name="KSO_BC1"/>
          <p:cNvSpPr>
            <a:spLocks noGrp="1"/>
          </p:cNvSpPr>
          <p:nvPr>
            <p:ph type="body" orient="vert" idx="1"/>
          </p:nvPr>
        </p:nvSpPr>
        <p:spPr>
          <a:xfrm>
            <a:off x="1585381" y="365125"/>
            <a:ext cx="5949952" cy="5811839"/>
          </a:xfrm>
        </p:spPr>
        <p:txBody>
          <a:bodyPr vert="eaVert"/>
          <a:lstStyle>
            <a:lvl2pPr>
              <a:defRPr sz="2000"/>
            </a:lvl2pPr>
          </a:lstStyle>
          <a:p>
            <a:pPr lvl="0"/>
            <a:r>
              <a:rPr lang="zh-CN" altLang="zh-CN" noProof="1"/>
              <a:t>单击此处编辑母版文本样式</a:t>
            </a:r>
          </a:p>
          <a:p>
            <a:pPr lvl="1"/>
            <a:r>
              <a:rPr lang="zh-CN" altLang="zh-CN" noProof="1"/>
              <a:t>第二级</a:t>
            </a:r>
          </a:p>
          <a:p>
            <a:pPr lvl="2"/>
            <a:r>
              <a:rPr lang="zh-CN" altLang="zh-CN" noProof="1"/>
              <a:t>第三级</a:t>
            </a:r>
          </a:p>
          <a:p>
            <a:pPr lvl="3"/>
            <a:r>
              <a:rPr lang="zh-CN" altLang="zh-CN" noProof="1"/>
              <a:t>第四级</a:t>
            </a:r>
          </a:p>
          <a:p>
            <a:pPr lvl="4"/>
            <a:r>
              <a:rPr lang="zh-CN" altLang="zh-CN" noProof="1"/>
              <a:t>第五级</a:t>
            </a:r>
          </a:p>
        </p:txBody>
      </p:sp>
      <p:sp>
        <p:nvSpPr>
          <p:cNvPr id="4"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F16E262C-94B5-4A96-B45F-FC6E5DB1483E}" type="slidenum">
              <a:rPr lang="zh-CN" altLang="en-US"/>
              <a:pPr/>
              <a:t>‹#›</a:t>
            </a:fld>
            <a:endParaRPr lang="zh-CN" altLang="en-US"/>
          </a:p>
        </p:txBody>
      </p:sp>
    </p:spTree>
    <p:extLst>
      <p:ext uri="{BB962C8B-B14F-4D97-AF65-F5344CB8AC3E}">
        <p14:creationId xmlns:p14="http://schemas.microsoft.com/office/powerpoint/2010/main" val="8949282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408675"/>
            <a:ext cx="7887600" cy="5810400"/>
          </a:xfrm>
        </p:spPr>
        <p:txBody>
          <a:bodyPr/>
          <a:lstStyle>
            <a:lvl1pPr>
              <a:defRPr sz="2400"/>
            </a:lvl1pPr>
            <a:lvl2pPr>
              <a:defRPr sz="2000"/>
            </a:lvl2pPr>
            <a:lvl3pPr>
              <a:defRPr sz="1800"/>
            </a:lvl3pPr>
            <a:lvl4pPr>
              <a:defRPr sz="1800"/>
            </a:lvl4pPr>
            <a:lvl5pPr>
              <a:defRPr sz="18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wrap="square" numCol="1" anchorCtr="0" compatLnSpc="1"/>
          <a:lstStyle>
            <a:lvl1pPr>
              <a:defRPr>
                <a:solidFill>
                  <a:srgbClr val="9D9D9D"/>
                </a:solidFill>
                <a:ea typeface="黑体" panose="02010609060101010101" pitchFamily="49"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36507DE-B0F7-4E4A-BB76-71C7B29E0A1B}" type="slidenum">
              <a:rPr lang="zh-CN" altLang="en-US"/>
              <a:pPr/>
              <a:t>‹#›</a:t>
            </a:fld>
            <a:endParaRPr lang="zh-CN" altLang="en-US"/>
          </a:p>
        </p:txBody>
      </p:sp>
    </p:spTree>
    <p:extLst>
      <p:ext uri="{BB962C8B-B14F-4D97-AF65-F5344CB8AC3E}">
        <p14:creationId xmlns:p14="http://schemas.microsoft.com/office/powerpoint/2010/main" val="7916319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Font typeface="Arial" charset="0"/>
              <a:buNone/>
            </a:pPr>
            <a:r>
              <a:rPr lang="en-US" altLang="zh-CN" sz="5400">
                <a:solidFill>
                  <a:prstClr val="white"/>
                </a:solidFill>
                <a:latin typeface="Calibri" pitchFamily="34" charset="0"/>
              </a:rPr>
              <a:t>Project  Management</a:t>
            </a:r>
            <a:endParaRPr lang="zh-CN" altLang="en-US" sz="5400">
              <a:solidFill>
                <a:prstClr val="white"/>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736BAFEB-87FC-4CA9-A511-DE87C51F110C}"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251ED361-3DEB-462B-A7FC-2B06CE0D657B}"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717539906"/>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94456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629841" y="1437324"/>
            <a:ext cx="3868340" cy="51339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Content Placeholder 3"/>
          <p:cNvSpPr>
            <a:spLocks noGrp="1"/>
          </p:cNvSpPr>
          <p:nvPr>
            <p:ph sz="half" idx="2"/>
          </p:nvPr>
        </p:nvSpPr>
        <p:spPr>
          <a:xfrm>
            <a:off x="629841" y="2063116"/>
            <a:ext cx="3868340" cy="29051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Text Placeholder 4"/>
          <p:cNvSpPr>
            <a:spLocks noGrp="1"/>
          </p:cNvSpPr>
          <p:nvPr>
            <p:ph type="body" sz="quarter" idx="3"/>
          </p:nvPr>
        </p:nvSpPr>
        <p:spPr>
          <a:xfrm>
            <a:off x="4629152" y="1437324"/>
            <a:ext cx="3887391" cy="51339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Content Placeholder 5"/>
          <p:cNvSpPr>
            <a:spLocks noGrp="1"/>
          </p:cNvSpPr>
          <p:nvPr>
            <p:ph sz="quarter" idx="4"/>
          </p:nvPr>
        </p:nvSpPr>
        <p:spPr>
          <a:xfrm>
            <a:off x="4629152" y="2063116"/>
            <a:ext cx="3887391" cy="29051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Date Placeholder 3"/>
          <p:cNvSpPr>
            <a:spLocks noGrp="1"/>
          </p:cNvSpPr>
          <p:nvPr>
            <p:ph type="dt" sz="half" idx="10"/>
          </p:nvPr>
        </p:nvSpPr>
        <p:spPr/>
        <p:txBody>
          <a:bodyPr wrap="square" numCol="1" anchorCtr="0" compatLnSpc="1"/>
          <a:lstStyle>
            <a:lvl1pPr fontAlgn="base">
              <a:defRPr>
                <a:solidFill>
                  <a:srgbClr val="9D9D9D"/>
                </a:solidFill>
                <a:latin typeface="+mn-lt"/>
                <a:ea typeface="+mn-ea"/>
              </a:defRPr>
            </a:lvl1pPr>
          </a:lstStyle>
          <a:p>
            <a:pPr>
              <a:defRPr/>
            </a:pPr>
            <a:endParaRPr lang="zh-CN" altLang="en-US"/>
          </a:p>
        </p:txBody>
      </p:sp>
      <p:sp>
        <p:nvSpPr>
          <p:cNvPr id="8" name="Footer Placeholder 4"/>
          <p:cNvSpPr>
            <a:spLocks noGrp="1"/>
          </p:cNvSpPr>
          <p:nvPr>
            <p:ph type="ftr" sz="quarter" idx="11"/>
          </p:nvPr>
        </p:nvSpPr>
        <p:spPr/>
        <p:txBody>
          <a:bodyPr/>
          <a:lstStyle>
            <a:lvl1pPr fontAlgn="base">
              <a:defRPr/>
            </a:lvl1pPr>
          </a:lstStyle>
          <a:p>
            <a:pPr>
              <a:defRPr/>
            </a:pPr>
            <a:r>
              <a:rPr lang="zh-CN" altLang="en-US"/>
              <a:t>清华大学出版社</a:t>
            </a:r>
          </a:p>
        </p:txBody>
      </p:sp>
      <p:sp>
        <p:nvSpPr>
          <p:cNvPr id="9" name="Slide Number Placeholder 5"/>
          <p:cNvSpPr>
            <a:spLocks noGrp="1"/>
          </p:cNvSpPr>
          <p:nvPr>
            <p:ph type="sldNum" sz="quarter" idx="12"/>
          </p:nvPr>
        </p:nvSpPr>
        <p:spPr/>
        <p:txBody>
          <a:bodyPr/>
          <a:lstStyle>
            <a:lvl1pPr>
              <a:defRPr/>
            </a:lvl1pPr>
          </a:lstStyle>
          <a:p>
            <a:pPr>
              <a:defRPr/>
            </a:pPr>
            <a:fld id="{E8509C5E-D633-4D1C-B69E-B3CB25F2CC3B}" type="slidenum">
              <a:rPr lang="zh-CN" altLang="en-US"/>
              <a:pPr>
                <a:defRPr/>
              </a:pPr>
              <a:t>‹#›</a:t>
            </a:fld>
            <a:endParaRPr lang="zh-CN" altLang="en-US"/>
          </a:p>
        </p:txBody>
      </p:sp>
    </p:spTree>
    <p:extLst>
      <p:ext uri="{BB962C8B-B14F-4D97-AF65-F5344CB8AC3E}">
        <p14:creationId xmlns:p14="http://schemas.microsoft.com/office/powerpoint/2010/main" val="13576328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fld id="{0B5A496A-1E61-430A-95EF-C4F01F62D57D}" type="datetime1">
              <a:rPr lang="zh-CN" altLang="en-US" sz="1200" smtClean="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buFontTx/>
              <a:buNone/>
            </a:pPr>
            <a:fld id="{F178A74E-144A-4301-890E-D5E9367F58B2}" type="slidenum">
              <a:rPr lang="zh-CN" altLang="en-US" sz="1200" smtClean="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7E146617-DF06-4166-A92B-D938F6546700}"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A7E5A5F9-ED1F-4445-849C-AE39BA3202B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700241785"/>
      </p:ext>
    </p:extLst>
  </p:cSld>
  <p:clrMapOvr>
    <a:masterClrMapping/>
  </p:clrMapOvr>
  <p:transition spd="med">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90E8296-0E51-41B3-9DE3-A63C054B7A61}"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FD29E33-6100-4346-8B98-A40677196BB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658729532"/>
      </p:ext>
    </p:extLst>
  </p:cSld>
  <p:clrMapOvr>
    <a:masterClrMapping/>
  </p:clrMapOvr>
  <p:transition spd="med">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FAFB27D-E9E2-4CC2-8FA6-80DE69956095}"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AD6C6D7E-8053-4FDA-9893-7771E1CE45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964826491"/>
      </p:ext>
    </p:extLst>
  </p:cSld>
  <p:clrMapOvr>
    <a:masterClrMapping/>
  </p:clrMapOvr>
  <p:transition spd="med">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76107355-62D0-4388-8DC2-FEA5FC308416}"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A58E76CF-BB95-47CB-A1CE-FC62D64BC4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637672230"/>
      </p:ext>
    </p:extLst>
  </p:cSld>
  <p:clrMapOvr>
    <a:masterClrMapping/>
  </p:clrMapOvr>
  <p:transition spd="med">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94CFA2E-A501-430D-8796-698A51E72AFE}"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A94348D8-9BF5-4215-9ACB-25BC2AB2B4D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763857484"/>
      </p:ext>
    </p:extLst>
  </p:cSld>
  <p:clrMapOvr>
    <a:masterClrMapping/>
  </p:clrMapOvr>
  <p:transition spd="med">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756D4DC-35EC-42AC-90D3-E618DE6124AF}"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4E9B4E93-7798-49E1-8272-37DADF82BEA6}"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263307852"/>
      </p:ext>
    </p:extLst>
  </p:cSld>
  <p:clrMapOvr>
    <a:masterClrMapping/>
  </p:clrMapOvr>
  <p:transition spd="med">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ABF396E-B98C-45E1-8F67-40B8F491346C}"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10F46BFB-955B-4E7A-BF67-F2EC86A313ED}"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148131564"/>
      </p:ext>
    </p:extLst>
  </p:cSld>
  <p:clrMapOvr>
    <a:masterClrMapping/>
  </p:clrMapOvr>
  <p:transition spd="med">
    <p:random/>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0CE6866-723A-43CD-A27C-CFC3167A19B6}"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9CF72BCF-48E4-40F5-B7B9-4F9B8CD98F8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86153755"/>
      </p:ext>
    </p:extLst>
  </p:cSld>
  <p:clrMapOvr>
    <a:masterClrMapping/>
  </p:clrMapOvr>
  <p:transition spd="med">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3D559C4-B9C6-4A80-B21E-ADAE02795294}"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AC90600-6B1F-46BF-9CAA-0E5E664023A6}"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723059588"/>
      </p:ext>
    </p:extLst>
  </p:cSld>
  <p:clrMapOvr>
    <a:masterClrMapping/>
  </p:clrMapOvr>
  <p:transition spd="med">
    <p:random/>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2288D9C-B603-4EBE-8CDE-0D62DBF968E7}"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1FF663D-C490-41D0-A54D-B6DAEF52ECCE}"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849997433"/>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2706461" y="2002969"/>
            <a:ext cx="3731078" cy="1828800"/>
          </a:xfrm>
        </p:spPr>
        <p:txBody>
          <a:bodyPr>
            <a:noAutofit/>
          </a:bodyPr>
          <a:lstStyle>
            <a:lvl1pPr algn="ctr">
              <a:defRPr sz="5400"/>
            </a:lvl1pPr>
          </a:lstStyle>
          <a:p>
            <a:r>
              <a:rPr lang="zh-CN" altLang="en-US" noProof="1"/>
              <a:t>单击此处编辑母版标题样式</a:t>
            </a:r>
            <a:endParaRPr lang="en-US" noProof="1"/>
          </a:p>
        </p:txBody>
      </p:sp>
      <p:sp>
        <p:nvSpPr>
          <p:cNvPr id="3" name="Date Placeholder 3"/>
          <p:cNvSpPr>
            <a:spLocks noGrp="1"/>
          </p:cNvSpPr>
          <p:nvPr>
            <p:ph type="dt" sz="half" idx="10"/>
          </p:nvPr>
        </p:nvSpPr>
        <p:spPr/>
        <p:txBody>
          <a:bodyPr wrap="square" numCol="1" anchorCtr="0" compatLnSpc="1"/>
          <a:lstStyle>
            <a:lvl1pPr>
              <a:defRPr>
                <a:solidFill>
                  <a:schemeClr val="bg2">
                    <a:shade val="50000"/>
                    <a:satMod val="200000"/>
                  </a:schemeClr>
                </a:solidFill>
                <a:latin typeface="+mn-lt"/>
                <a:ea typeface="+mn-ea"/>
              </a:defRPr>
            </a:lvl1pPr>
          </a:lstStyle>
          <a:p>
            <a:pPr>
              <a:defRPr/>
            </a:pPr>
            <a:endParaRPr lang="zh-CN" altLang="en-US"/>
          </a:p>
        </p:txBody>
      </p:sp>
      <p:sp>
        <p:nvSpPr>
          <p:cNvPr id="4"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5" name="Slide Number Placeholder 5"/>
          <p:cNvSpPr>
            <a:spLocks noGrp="1"/>
          </p:cNvSpPr>
          <p:nvPr>
            <p:ph type="sldNum" sz="quarter" idx="12"/>
          </p:nvPr>
        </p:nvSpPr>
        <p:spPr/>
        <p:txBody>
          <a:bodyPr/>
          <a:lstStyle>
            <a:lvl1pPr>
              <a:defRPr/>
            </a:lvl1pPr>
          </a:lstStyle>
          <a:p>
            <a:pPr>
              <a:defRPr/>
            </a:pPr>
            <a:fld id="{C944D05E-81E9-44E7-B7E9-584FE2D6A60F}" type="slidenum">
              <a:rPr lang="zh-CN" altLang="en-US"/>
              <a:pPr>
                <a:defRPr/>
              </a:pPr>
              <a:t>‹#›</a:t>
            </a:fld>
            <a:endParaRPr lang="zh-CN" altLang="en-US"/>
          </a:p>
        </p:txBody>
      </p:sp>
    </p:spTree>
    <p:extLst>
      <p:ext uri="{BB962C8B-B14F-4D97-AF65-F5344CB8AC3E}">
        <p14:creationId xmlns:p14="http://schemas.microsoft.com/office/powerpoint/2010/main" val="39529012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fld id="{718FBBDF-C1E4-438F-8EFA-F4EF6221F1B4}" type="datetime1">
              <a:rPr lang="zh-CN" altLang="en-US" sz="1200" smtClean="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buFontTx/>
              <a:buNone/>
            </a:pPr>
            <a:fld id="{6A6D3005-B0CA-4140-AB54-057BBA681465}" type="slidenum">
              <a:rPr lang="zh-CN" altLang="en-US" sz="1200" smtClean="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639C2765-D9F0-4555-966C-7813EEC44F3B}"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06FF1274-46E9-415A-A0BD-715EAC81472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238363305"/>
      </p:ext>
    </p:extLst>
  </p:cSld>
  <p:clrMapOvr>
    <a:masterClrMapping/>
  </p:clrMapOvr>
  <p:transition spd="med">
    <p:random/>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defRPr/>
            </a:lvl1pPr>
          </a:lstStyle>
          <a:p>
            <a:pPr>
              <a:defRPr/>
            </a:pPr>
            <a:fld id="{32489EFE-B437-4BFE-AB63-573B6569B404}"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DEEFCB3-CBC2-4E89-8DE9-A10A2E05C93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3799262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Font typeface="Arial" charset="0"/>
              <a:buNone/>
            </a:pPr>
            <a:r>
              <a:rPr lang="en-US" altLang="zh-CN" sz="5400">
                <a:solidFill>
                  <a:prstClr val="white"/>
                </a:solidFill>
                <a:latin typeface="Calibri" pitchFamily="34" charset="0"/>
              </a:rPr>
              <a:t>Project  Management</a:t>
            </a:r>
            <a:endParaRPr lang="zh-CN" altLang="en-US" sz="5400">
              <a:solidFill>
                <a:prstClr val="white"/>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736BAFEB-87FC-4CA9-A511-DE87C51F110C}"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251ED361-3DEB-462B-A7FC-2B06CE0D657B}"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64301771"/>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fld id="{0B5A496A-1E61-430A-95EF-C4F01F62D57D}" type="datetime1">
              <a:rPr lang="zh-CN" altLang="en-US" sz="1200" smtClean="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buFontTx/>
              <a:buNone/>
            </a:pPr>
            <a:fld id="{F178A74E-144A-4301-890E-D5E9367F58B2}" type="slidenum">
              <a:rPr lang="zh-CN" altLang="en-US" sz="1200" smtClean="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7E146617-DF06-4166-A92B-D938F6546700}"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A7E5A5F9-ED1F-4445-849C-AE39BA3202B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37995199"/>
      </p:ext>
    </p:extLst>
  </p:cSld>
  <p:clrMapOvr>
    <a:masterClrMapping/>
  </p:clrMapOvr>
  <p:transition spd="med">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90E8296-0E51-41B3-9DE3-A63C054B7A61}"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FD29E33-6100-4346-8B98-A40677196BB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940683934"/>
      </p:ext>
    </p:extLst>
  </p:cSld>
  <p:clrMapOvr>
    <a:masterClrMapping/>
  </p:clrMapOvr>
  <p:transition spd="med">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FAFB27D-E9E2-4CC2-8FA6-80DE69956095}"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AD6C6D7E-8053-4FDA-9893-7771E1CE45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774766184"/>
      </p:ext>
    </p:extLst>
  </p:cSld>
  <p:clrMapOvr>
    <a:masterClrMapping/>
  </p:clrMapOvr>
  <p:transition spd="med">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76107355-62D0-4388-8DC2-FEA5FC308416}"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A58E76CF-BB95-47CB-A1CE-FC62D64BC4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589042571"/>
      </p:ext>
    </p:extLst>
  </p:cSld>
  <p:clrMapOvr>
    <a:masterClrMapping/>
  </p:clrMapOvr>
  <p:transition spd="med">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94CFA2E-A501-430D-8796-698A51E72AFE}"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A94348D8-9BF5-4215-9ACB-25BC2AB2B4D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372919254"/>
      </p:ext>
    </p:extLst>
  </p:cSld>
  <p:clrMapOvr>
    <a:masterClrMapping/>
  </p:clrMapOvr>
  <p:transition spd="med">
    <p:rand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756D4DC-35EC-42AC-90D3-E618DE6124AF}"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4E9B4E93-7798-49E1-8272-37DADF82BEA6}"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266525939"/>
      </p:ext>
    </p:extLst>
  </p:cSld>
  <p:clrMapOvr>
    <a:masterClrMapping/>
  </p:clrMapOvr>
  <p:transition spd="med">
    <p:rand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ABF396E-B98C-45E1-8F67-40B8F491346C}"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10F46BFB-955B-4E7A-BF67-F2EC86A313ED}"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553814739"/>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wrap="square" numCol="1" anchorCtr="0" compatLnSpc="1"/>
          <a:lstStyle>
            <a:lvl1pPr fontAlgn="base">
              <a:defRPr>
                <a:solidFill>
                  <a:srgbClr val="9D9D9D"/>
                </a:solidFill>
                <a:latin typeface="+mn-lt"/>
                <a:ea typeface="+mn-ea"/>
              </a:defRPr>
            </a:lvl1pPr>
          </a:lstStyle>
          <a:p>
            <a:pPr>
              <a:defRPr/>
            </a:pPr>
            <a:endParaRPr lang="zh-CN" altLang="en-US"/>
          </a:p>
        </p:txBody>
      </p:sp>
      <p:sp>
        <p:nvSpPr>
          <p:cNvPr id="3" name="Footer Placeholder 4"/>
          <p:cNvSpPr>
            <a:spLocks noGrp="1"/>
          </p:cNvSpPr>
          <p:nvPr>
            <p:ph type="ftr" sz="quarter" idx="11"/>
          </p:nvPr>
        </p:nvSpPr>
        <p:spPr/>
        <p:txBody>
          <a:bodyPr/>
          <a:lstStyle>
            <a:lvl1pPr fontAlgn="base">
              <a:defRPr/>
            </a:lvl1pPr>
          </a:lstStyle>
          <a:p>
            <a:pPr>
              <a:defRPr/>
            </a:pPr>
            <a:r>
              <a:rPr lang="zh-CN" altLang="en-US"/>
              <a:t>清华大学出版社</a:t>
            </a:r>
          </a:p>
        </p:txBody>
      </p:sp>
      <p:sp>
        <p:nvSpPr>
          <p:cNvPr id="4" name="Slide Number Placeholder 5"/>
          <p:cNvSpPr>
            <a:spLocks noGrp="1"/>
          </p:cNvSpPr>
          <p:nvPr>
            <p:ph type="sldNum" sz="quarter" idx="12"/>
          </p:nvPr>
        </p:nvSpPr>
        <p:spPr/>
        <p:txBody>
          <a:bodyPr/>
          <a:lstStyle>
            <a:lvl1pPr>
              <a:defRPr/>
            </a:lvl1pPr>
          </a:lstStyle>
          <a:p>
            <a:pPr>
              <a:defRPr/>
            </a:pPr>
            <a:fld id="{74C3E2FE-ECBC-4B76-83F6-7778F41236C6}" type="slidenum">
              <a:rPr lang="zh-CN" altLang="en-US"/>
              <a:pPr>
                <a:defRPr/>
              </a:pPr>
              <a:t>‹#›</a:t>
            </a:fld>
            <a:endParaRPr lang="zh-CN" altLang="en-US"/>
          </a:p>
        </p:txBody>
      </p:sp>
    </p:spTree>
    <p:extLst>
      <p:ext uri="{BB962C8B-B14F-4D97-AF65-F5344CB8AC3E}">
        <p14:creationId xmlns:p14="http://schemas.microsoft.com/office/powerpoint/2010/main" val="1296584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0CE6866-723A-43CD-A27C-CFC3167A19B6}"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9CF72BCF-48E4-40F5-B7B9-4F9B8CD98F8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344516135"/>
      </p:ext>
    </p:extLst>
  </p:cSld>
  <p:clrMapOvr>
    <a:masterClrMapping/>
  </p:clrMapOvr>
  <p:transition spd="med">
    <p:random/>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3D559C4-B9C6-4A80-B21E-ADAE02795294}"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AC90600-6B1F-46BF-9CAA-0E5E664023A6}"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051110445"/>
      </p:ext>
    </p:extLst>
  </p:cSld>
  <p:clrMapOvr>
    <a:masterClrMapping/>
  </p:clrMapOvr>
  <p:transition spd="med">
    <p:random/>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2288D9C-B603-4EBE-8CDE-0D62DBF968E7}"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1FF663D-C490-41D0-A54D-B6DAEF52ECCE}"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651144807"/>
      </p:ext>
    </p:extLst>
  </p:cSld>
  <p:clrMapOvr>
    <a:masterClrMapping/>
  </p:clrMapOvr>
  <p:transition spd="med">
    <p:random/>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fld id="{718FBBDF-C1E4-438F-8EFA-F4EF6221F1B4}" type="datetime1">
              <a:rPr lang="zh-CN" altLang="en-US" sz="1200" smtClean="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buFontTx/>
              <a:buNone/>
            </a:pPr>
            <a:fld id="{6A6D3005-B0CA-4140-AB54-057BBA681465}" type="slidenum">
              <a:rPr lang="zh-CN" altLang="en-US" sz="1200" smtClean="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639C2765-D9F0-4555-966C-7813EEC44F3B}"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06FF1274-46E9-415A-A0BD-715EAC81472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257808309"/>
      </p:ext>
    </p:extLst>
  </p:cSld>
  <p:clrMapOvr>
    <a:masterClrMapping/>
  </p:clrMapOvr>
  <p:transition spd="med">
    <p:random/>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defRPr/>
            </a:lvl1pPr>
          </a:lstStyle>
          <a:p>
            <a:pPr>
              <a:defRPr/>
            </a:pPr>
            <a:fld id="{32489EFE-B437-4BFE-AB63-573B6569B404}"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DEEFCB3-CBC2-4E89-8DE9-A10A2E05C93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3227955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Font typeface="Arial" charset="0"/>
              <a:buNone/>
            </a:pPr>
            <a:r>
              <a:rPr lang="en-US" altLang="zh-CN" sz="5400">
                <a:solidFill>
                  <a:prstClr val="white"/>
                </a:solidFill>
                <a:latin typeface="Calibri" pitchFamily="34" charset="0"/>
              </a:rPr>
              <a:t>Project  Management</a:t>
            </a:r>
            <a:endParaRPr lang="zh-CN" altLang="en-US" sz="5400">
              <a:solidFill>
                <a:prstClr val="white"/>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736BAFEB-87FC-4CA9-A511-DE87C51F110C}"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251ED361-3DEB-462B-A7FC-2B06CE0D657B}"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550944281"/>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fld id="{0B5A496A-1E61-430A-95EF-C4F01F62D57D}" type="datetime1">
              <a:rPr lang="zh-CN" altLang="en-US" sz="1200" smtClean="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buFontTx/>
              <a:buNone/>
            </a:pPr>
            <a:fld id="{F178A74E-144A-4301-890E-D5E9367F58B2}" type="slidenum">
              <a:rPr lang="zh-CN" altLang="en-US" sz="1200" smtClean="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7E146617-DF06-4166-A92B-D938F6546700}"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A7E5A5F9-ED1F-4445-849C-AE39BA3202B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19958368"/>
      </p:ext>
    </p:extLst>
  </p:cSld>
  <p:clrMapOvr>
    <a:masterClrMapping/>
  </p:clrMapOvr>
  <p:transition spd="med">
    <p:random/>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90E8296-0E51-41B3-9DE3-A63C054B7A61}"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FD29E33-6100-4346-8B98-A40677196BB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949279959"/>
      </p:ext>
    </p:extLst>
  </p:cSld>
  <p:clrMapOvr>
    <a:masterClrMapping/>
  </p:clrMapOvr>
  <p:transition spd="med">
    <p:random/>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FAFB27D-E9E2-4CC2-8FA6-80DE69956095}"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AD6C6D7E-8053-4FDA-9893-7771E1CE45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880693315"/>
      </p:ext>
    </p:extLst>
  </p:cSld>
  <p:clrMapOvr>
    <a:masterClrMapping/>
  </p:clrMapOvr>
  <p:transition spd="med">
    <p:random/>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76107355-62D0-4388-8DC2-FEA5FC308416}"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A58E76CF-BB95-47CB-A1CE-FC62D64BC4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198381401"/>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021" y="457201"/>
            <a:ext cx="7525963" cy="718457"/>
          </a:xfrm>
        </p:spPr>
        <p:txBody>
          <a:bodyPr>
            <a:normAutofit/>
          </a:bodyPr>
          <a:lstStyle>
            <a:lvl1pPr algn="ctr">
              <a:defRPr sz="210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812349" y="1197430"/>
            <a:ext cx="7519307" cy="2917372"/>
          </a:xfrm>
        </p:spPr>
        <p:txBody>
          <a:bodyPr anchor="ct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1"/>
              <a:t>单击图标添加图片</a:t>
            </a:r>
            <a:endParaRPr lang="en-US" noProof="1"/>
          </a:p>
        </p:txBody>
      </p:sp>
      <p:sp>
        <p:nvSpPr>
          <p:cNvPr id="4" name="Text Placeholder 3"/>
          <p:cNvSpPr>
            <a:spLocks noGrp="1"/>
          </p:cNvSpPr>
          <p:nvPr>
            <p:ph type="body" sz="half" idx="2"/>
          </p:nvPr>
        </p:nvSpPr>
        <p:spPr>
          <a:xfrm>
            <a:off x="1154430" y="4288974"/>
            <a:ext cx="7177224" cy="1980293"/>
          </a:xfrm>
        </p:spPr>
        <p:txBody>
          <a:bodyPr>
            <a:normAutofit/>
          </a:bodyPr>
          <a:lstStyle>
            <a:lvl1pPr marL="0" indent="0">
              <a:buNone/>
              <a:defRPr sz="13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Date Placeholder 3"/>
          <p:cNvSpPr>
            <a:spLocks noGrp="1"/>
          </p:cNvSpPr>
          <p:nvPr>
            <p:ph type="dt" sz="half" idx="10"/>
          </p:nvPr>
        </p:nvSpPr>
        <p:spPr/>
        <p:txBody>
          <a:bodyPr wrap="square" numCol="1" anchorCtr="0" compatLnSpc="1"/>
          <a:lstStyle>
            <a:lvl1pPr fontAlgn="base">
              <a:defRPr>
                <a:solidFill>
                  <a:srgbClr val="9D9D9D"/>
                </a:solidFill>
                <a:latin typeface="+mn-lt"/>
                <a:ea typeface="+mn-ea"/>
              </a:defRPr>
            </a:lvl1pPr>
          </a:lstStyle>
          <a:p>
            <a:pPr>
              <a:defRPr/>
            </a:pPr>
            <a:endParaRPr lang="zh-CN" altLang="en-US"/>
          </a:p>
        </p:txBody>
      </p:sp>
      <p:sp>
        <p:nvSpPr>
          <p:cNvPr id="6" name="Footer Placeholder 4"/>
          <p:cNvSpPr>
            <a:spLocks noGrp="1"/>
          </p:cNvSpPr>
          <p:nvPr>
            <p:ph type="ftr" sz="quarter" idx="11"/>
          </p:nvPr>
        </p:nvSpPr>
        <p:spPr/>
        <p:txBody>
          <a:bodyPr/>
          <a:lstStyle>
            <a:lvl1pPr fontAlgn="base">
              <a:defRPr/>
            </a:lvl1pPr>
          </a:lstStyle>
          <a:p>
            <a:pPr>
              <a:defRPr/>
            </a:pPr>
            <a:r>
              <a:rPr lang="zh-CN" altLang="en-US"/>
              <a:t>清华大学出版社</a:t>
            </a:r>
          </a:p>
        </p:txBody>
      </p:sp>
      <p:sp>
        <p:nvSpPr>
          <p:cNvPr id="7" name="Slide Number Placeholder 5"/>
          <p:cNvSpPr>
            <a:spLocks noGrp="1"/>
          </p:cNvSpPr>
          <p:nvPr>
            <p:ph type="sldNum" sz="quarter" idx="12"/>
          </p:nvPr>
        </p:nvSpPr>
        <p:spPr/>
        <p:txBody>
          <a:bodyPr/>
          <a:lstStyle>
            <a:lvl1pPr>
              <a:defRPr/>
            </a:lvl1pPr>
          </a:lstStyle>
          <a:p>
            <a:pPr>
              <a:defRPr/>
            </a:pPr>
            <a:fld id="{879FB8EA-CEA5-4D00-BDBF-7002746FFBE9}" type="slidenum">
              <a:rPr lang="zh-CN" altLang="en-US"/>
              <a:pPr>
                <a:defRPr/>
              </a:pPr>
              <a:t>‹#›</a:t>
            </a:fld>
            <a:endParaRPr lang="zh-CN" altLang="en-US"/>
          </a:p>
        </p:txBody>
      </p:sp>
    </p:spTree>
    <p:extLst>
      <p:ext uri="{BB962C8B-B14F-4D97-AF65-F5344CB8AC3E}">
        <p14:creationId xmlns:p14="http://schemas.microsoft.com/office/powerpoint/2010/main" val="22960740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94CFA2E-A501-430D-8796-698A51E72AFE}"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A94348D8-9BF5-4215-9ACB-25BC2AB2B4D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260558659"/>
      </p:ext>
    </p:extLst>
  </p:cSld>
  <p:clrMapOvr>
    <a:masterClrMapping/>
  </p:clrMapOvr>
  <p:transition spd="med">
    <p:random/>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756D4DC-35EC-42AC-90D3-E618DE6124AF}"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4E9B4E93-7798-49E1-8272-37DADF82BEA6}"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197750683"/>
      </p:ext>
    </p:extLst>
  </p:cSld>
  <p:clrMapOvr>
    <a:masterClrMapping/>
  </p:clrMapOvr>
  <p:transition spd="med">
    <p:random/>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ABF396E-B98C-45E1-8F67-40B8F491346C}"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10F46BFB-955B-4E7A-BF67-F2EC86A313ED}"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170444221"/>
      </p:ext>
    </p:extLst>
  </p:cSld>
  <p:clrMapOvr>
    <a:masterClrMapping/>
  </p:clrMapOvr>
  <p:transition spd="med">
    <p:random/>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0CE6866-723A-43CD-A27C-CFC3167A19B6}"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9CF72BCF-48E4-40F5-B7B9-4F9B8CD98F8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724653913"/>
      </p:ext>
    </p:extLst>
  </p:cSld>
  <p:clrMapOvr>
    <a:masterClrMapping/>
  </p:clrMapOvr>
  <p:transition spd="med">
    <p:random/>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3D559C4-B9C6-4A80-B21E-ADAE02795294}"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AC90600-6B1F-46BF-9CAA-0E5E664023A6}"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307821194"/>
      </p:ext>
    </p:extLst>
  </p:cSld>
  <p:clrMapOvr>
    <a:masterClrMapping/>
  </p:clrMapOvr>
  <p:transition spd="med">
    <p:random/>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2288D9C-B603-4EBE-8CDE-0D62DBF968E7}"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1FF663D-C490-41D0-A54D-B6DAEF52ECCE}"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556299793"/>
      </p:ext>
    </p:extLst>
  </p:cSld>
  <p:clrMapOvr>
    <a:masterClrMapping/>
  </p:clrMapOvr>
  <p:transition spd="med">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fld id="{718FBBDF-C1E4-438F-8EFA-F4EF6221F1B4}" type="datetime1">
              <a:rPr lang="zh-CN" altLang="en-US" sz="1200" smtClean="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buFontTx/>
              <a:buNone/>
            </a:pPr>
            <a:fld id="{6A6D3005-B0CA-4140-AB54-057BBA681465}" type="slidenum">
              <a:rPr lang="zh-CN" altLang="en-US" sz="1200" smtClean="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639C2765-D9F0-4555-966C-7813EEC44F3B}"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06FF1274-46E9-415A-A0BD-715EAC81472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085919584"/>
      </p:ext>
    </p:extLst>
  </p:cSld>
  <p:clrMapOvr>
    <a:masterClrMapping/>
  </p:clrMapOvr>
  <p:transition spd="med">
    <p:random/>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lvl1pPr>
              <a:defRPr/>
            </a:lvl1pPr>
          </a:lstStyle>
          <a:p>
            <a:pPr>
              <a:defRPr/>
            </a:pPr>
            <a:fld id="{32489EFE-B437-4BFE-AB63-573B6569B404}"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DEEFCB3-CBC2-4E89-8DE9-A10A2E05C93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1742479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同侧圆角矩形 2"/>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4" name="TextBox 7"/>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5" name="剪去单角的矩形 4"/>
          <p:cNvSpPr/>
          <p:nvPr userDrawn="1"/>
        </p:nvSpPr>
        <p:spPr>
          <a:xfrm rot="10800000" flipH="1">
            <a:off x="0" y="0"/>
            <a:ext cx="9144000" cy="3571875"/>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6" name="椭圆 5"/>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7" name="椭圆 6"/>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8" name="椭圆 7"/>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9" name="椭圆 8"/>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TextBox 13"/>
          <p:cNvSpPr txBox="1"/>
          <p:nvPr userDrawn="1"/>
        </p:nvSpPr>
        <p:spPr>
          <a:xfrm>
            <a:off x="1500166" y="2071678"/>
            <a:ext cx="4500594" cy="769441"/>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4400" b="1" dirty="0">
                <a:solidFill>
                  <a:prstClr val="white"/>
                </a:solidFill>
                <a:latin typeface="Arial" charset="0"/>
              </a:rPr>
              <a:t>项  目  管  理</a:t>
            </a:r>
          </a:p>
        </p:txBody>
      </p:sp>
      <p:sp>
        <p:nvSpPr>
          <p:cNvPr id="15" name="TextBox 18"/>
          <p:cNvSpPr txBox="1">
            <a:spLocks noChangeArrowheads="1"/>
          </p:cNvSpPr>
          <p:nvPr userDrawn="1"/>
        </p:nvSpPr>
        <p:spPr bwMode="auto">
          <a:xfrm>
            <a:off x="357188" y="714375"/>
            <a:ext cx="6643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Font typeface="Arial" charset="0"/>
              <a:buNone/>
            </a:pPr>
            <a:r>
              <a:rPr lang="en-US" altLang="zh-CN" sz="5400">
                <a:solidFill>
                  <a:prstClr val="white"/>
                </a:solidFill>
                <a:latin typeface="Calibri" pitchFamily="34" charset="0"/>
              </a:rPr>
              <a:t>Project  Management</a:t>
            </a:r>
            <a:endParaRPr lang="zh-CN" altLang="en-US" sz="5400">
              <a:solidFill>
                <a:prstClr val="white"/>
              </a:solidFill>
              <a:latin typeface="Calibri" pitchFamily="34" charset="0"/>
            </a:endParaRPr>
          </a:p>
        </p:txBody>
      </p:sp>
      <p:sp>
        <p:nvSpPr>
          <p:cNvPr id="16" name="十字星 15"/>
          <p:cNvSpPr/>
          <p:nvPr userDrawn="1"/>
        </p:nvSpPr>
        <p:spPr>
          <a:xfrm>
            <a:off x="8072462" y="285728"/>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7" name="十字星 16"/>
          <p:cNvSpPr/>
          <p:nvPr userDrawn="1"/>
        </p:nvSpPr>
        <p:spPr>
          <a:xfrm>
            <a:off x="8143900" y="178592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7286644" y="1071546"/>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十字星 18"/>
          <p:cNvSpPr/>
          <p:nvPr userDrawn="1"/>
        </p:nvSpPr>
        <p:spPr>
          <a:xfrm>
            <a:off x="7358082" y="264318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2" name="标题 1"/>
          <p:cNvSpPr>
            <a:spLocks noGrp="1"/>
          </p:cNvSpPr>
          <p:nvPr>
            <p:ph type="ctrTitle"/>
          </p:nvPr>
        </p:nvSpPr>
        <p:spPr>
          <a:xfrm>
            <a:off x="500034" y="4071942"/>
            <a:ext cx="7772400" cy="1470025"/>
          </a:xfrm>
        </p:spPr>
        <p:txBody>
          <a:bodyPr/>
          <a:lstStyle/>
          <a:p>
            <a:r>
              <a:rPr lang="zh-CN" altLang="en-US" dirty="0"/>
              <a:t>单击此处编辑母版标题样式</a:t>
            </a:r>
          </a:p>
        </p:txBody>
      </p:sp>
      <p:sp>
        <p:nvSpPr>
          <p:cNvPr id="20" name="日期占位符 3"/>
          <p:cNvSpPr>
            <a:spLocks noGrp="1"/>
          </p:cNvSpPr>
          <p:nvPr>
            <p:ph type="dt" sz="half" idx="10"/>
          </p:nvPr>
        </p:nvSpPr>
        <p:spPr>
          <a:xfrm>
            <a:off x="528638" y="6356350"/>
            <a:ext cx="2133600" cy="365125"/>
          </a:xfrm>
        </p:spPr>
        <p:txBody>
          <a:bodyPr/>
          <a:lstStyle>
            <a:lvl1pPr>
              <a:defRPr/>
            </a:lvl1pPr>
          </a:lstStyle>
          <a:p>
            <a:pPr>
              <a:defRPr/>
            </a:pPr>
            <a:fld id="{736BAFEB-87FC-4CA9-A511-DE87C51F110C}"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251ED361-3DEB-462B-A7FC-2B06CE0D657B}"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8814755"/>
      </p:ext>
    </p:extLst>
  </p:cSld>
  <p:clrMapOvr>
    <a:overrideClrMapping bg1="lt1" tx1="dk1" bg2="lt2" tx2="dk2" accent1="accent1" accent2="accent2" accent3="accent3" accent4="accent4" accent5="accent5" accent6="accent6" hlink="hlink" folHlink="folHlink"/>
  </p:clrMapOvr>
  <p:transition spd="med">
    <p:random/>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fld id="{0B5A496A-1E61-430A-95EF-C4F01F62D57D}" type="datetime1">
              <a:rPr lang="zh-CN" altLang="en-US" sz="1200" smtClean="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buFontTx/>
              <a:buNone/>
            </a:pPr>
            <a:fld id="{F178A74E-144A-4301-890E-D5E9367F58B2}" type="slidenum">
              <a:rPr lang="zh-CN" altLang="en-US" sz="1200" smtClean="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7E146617-DF06-4166-A92B-D938F6546700}"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A7E5A5F9-ED1F-4445-849C-AE39BA3202B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00156852"/>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23415" y="365126"/>
            <a:ext cx="791936" cy="5811839"/>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1094017" y="365126"/>
            <a:ext cx="6498771" cy="58118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wrap="square" numCol="1" anchorCtr="0" compatLnSpc="1"/>
          <a:lstStyle>
            <a:lvl1pPr>
              <a:defRPr>
                <a:solidFill>
                  <a:schemeClr val="bg2">
                    <a:shade val="50000"/>
                    <a:satMod val="200000"/>
                  </a:schemeClr>
                </a:solidFill>
                <a:latin typeface="+mn-lt"/>
                <a:ea typeface="+mn-ea"/>
              </a:defRPr>
            </a:lvl1pPr>
          </a:lstStyle>
          <a:p>
            <a:pPr>
              <a:defRPr/>
            </a:pPr>
            <a:endParaRPr lang="zh-CN" altLang="en-US"/>
          </a:p>
        </p:txBody>
      </p:sp>
      <p:sp>
        <p:nvSpPr>
          <p:cNvPr id="5" name="Footer Placeholder 4"/>
          <p:cNvSpPr>
            <a:spLocks noGrp="1"/>
          </p:cNvSpPr>
          <p:nvPr>
            <p:ph type="ftr" sz="quarter" idx="11"/>
          </p:nvPr>
        </p:nvSpPr>
        <p:spPr/>
        <p:txBody>
          <a:bodyPr/>
          <a:lstStyle>
            <a:lvl1pPr>
              <a:defRPr/>
            </a:lvl1pPr>
          </a:lstStyle>
          <a:p>
            <a:pPr>
              <a:defRPr/>
            </a:pPr>
            <a:r>
              <a:rPr lang="zh-CN" altLang="en-US"/>
              <a:t>清华大学出版社</a:t>
            </a:r>
          </a:p>
        </p:txBody>
      </p:sp>
      <p:sp>
        <p:nvSpPr>
          <p:cNvPr id="6" name="Slide Number Placeholder 5"/>
          <p:cNvSpPr>
            <a:spLocks noGrp="1"/>
          </p:cNvSpPr>
          <p:nvPr>
            <p:ph type="sldNum" sz="quarter" idx="12"/>
          </p:nvPr>
        </p:nvSpPr>
        <p:spPr/>
        <p:txBody>
          <a:bodyPr/>
          <a:lstStyle>
            <a:lvl1pPr>
              <a:defRPr/>
            </a:lvl1pPr>
          </a:lstStyle>
          <a:p>
            <a:pPr>
              <a:defRPr/>
            </a:pPr>
            <a:fld id="{73B6DA4A-FB50-4E19-96D2-4F6FD62B5576}" type="slidenum">
              <a:rPr lang="zh-CN" altLang="en-US"/>
              <a:pPr>
                <a:defRPr/>
              </a:pPr>
              <a:t>‹#›</a:t>
            </a:fld>
            <a:endParaRPr lang="zh-CN" altLang="en-US"/>
          </a:p>
        </p:txBody>
      </p:sp>
    </p:spTree>
    <p:extLst>
      <p:ext uri="{BB962C8B-B14F-4D97-AF65-F5344CB8AC3E}">
        <p14:creationId xmlns:p14="http://schemas.microsoft.com/office/powerpoint/2010/main" val="23578615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90E8296-0E51-41B3-9DE3-A63C054B7A61}"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FD29E33-6100-4346-8B98-A40677196BB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517632109"/>
      </p:ext>
    </p:extLst>
  </p:cSld>
  <p:clrMapOvr>
    <a:masterClrMapping/>
  </p:clrMapOvr>
  <p:transition spd="med">
    <p:random/>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FAFB27D-E9E2-4CC2-8FA6-80DE69956095}"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AD6C6D7E-8053-4FDA-9893-7771E1CE45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740512471"/>
      </p:ext>
    </p:extLst>
  </p:cSld>
  <p:clrMapOvr>
    <a:masterClrMapping/>
  </p:clrMapOvr>
  <p:transition spd="med">
    <p:random/>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76107355-62D0-4388-8DC2-FEA5FC308416}"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A58E76CF-BB95-47CB-A1CE-FC62D64BC4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91847847"/>
      </p:ext>
    </p:extLst>
  </p:cSld>
  <p:clrMapOvr>
    <a:masterClrMapping/>
  </p:clrMapOvr>
  <p:transition spd="med">
    <p:random/>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94CFA2E-A501-430D-8796-698A51E72AFE}"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A94348D8-9BF5-4215-9ACB-25BC2AB2B4D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444276109"/>
      </p:ext>
    </p:extLst>
  </p:cSld>
  <p:clrMapOvr>
    <a:masterClrMapping/>
  </p:clrMapOvr>
  <p:transition spd="med">
    <p:random/>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756D4DC-35EC-42AC-90D3-E618DE6124AF}"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4E9B4E93-7798-49E1-8272-37DADF82BEA6}"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067002991"/>
      </p:ext>
    </p:extLst>
  </p:cSld>
  <p:clrMapOvr>
    <a:masterClrMapping/>
  </p:clrMapOvr>
  <p:transition spd="med">
    <p:random/>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ABF396E-B98C-45E1-8F67-40B8F491346C}"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10F46BFB-955B-4E7A-BF67-F2EC86A313ED}"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592916037"/>
      </p:ext>
    </p:extLst>
  </p:cSld>
  <p:clrMapOvr>
    <a:masterClrMapping/>
  </p:clrMapOvr>
  <p:transition spd="med">
    <p:random/>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0CE6866-723A-43CD-A27C-CFC3167A19B6}"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9CF72BCF-48E4-40F5-B7B9-4F9B8CD98F8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657841211"/>
      </p:ext>
    </p:extLst>
  </p:cSld>
  <p:clrMapOvr>
    <a:masterClrMapping/>
  </p:clrMapOvr>
  <p:transition spd="med">
    <p:random/>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C3D559C4-B9C6-4A80-B21E-ADAE02795294}"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AC90600-6B1F-46BF-9CAA-0E5E664023A6}"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383393958"/>
      </p:ext>
    </p:extLst>
  </p:cSld>
  <p:clrMapOvr>
    <a:masterClrMapping/>
  </p:clrMapOvr>
  <p:transition spd="med">
    <p:random/>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2288D9C-B603-4EBE-8CDE-0D62DBF968E7}"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51FF663D-C490-41D0-A54D-B6DAEF52ECCE}"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870037729"/>
      </p:ext>
    </p:extLst>
  </p:cSld>
  <p:clrMapOvr>
    <a:masterClrMapping/>
  </p:clrMapOvr>
  <p:transition spd="med">
    <p:random/>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txBox="1">
            <a:spLocks/>
          </p:cNvSpPr>
          <p:nvPr userDrawn="1"/>
        </p:nvSpPr>
        <p:spPr bwMode="auto">
          <a:xfrm>
            <a:off x="528638"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fld id="{718FBBDF-C1E4-438F-8EFA-F4EF6221F1B4}" type="datetime1">
              <a:rPr lang="zh-CN" altLang="en-US" sz="1200" smtClean="0">
                <a:solidFill>
                  <a:srgbClr val="898989"/>
                </a:solidFill>
              </a:rPr>
              <a:pPr eaLnBrk="1" hangingPunct="1">
                <a:buFontTx/>
                <a:buNone/>
              </a:pPr>
              <a:t>2024/9/23</a:t>
            </a:fld>
            <a:endParaRPr lang="zh-CN" altLang="en-US" sz="1200">
              <a:solidFill>
                <a:srgbClr val="898989"/>
              </a:solidFill>
            </a:endParaRPr>
          </a:p>
        </p:txBody>
      </p:sp>
      <p:sp>
        <p:nvSpPr>
          <p:cNvPr id="3" name="灯片编号占位符 5"/>
          <p:cNvSpPr txBox="1">
            <a:spLocks/>
          </p:cNvSpPr>
          <p:nvPr userDrawn="1"/>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buFontTx/>
              <a:buNone/>
            </a:pPr>
            <a:fld id="{6A6D3005-B0CA-4140-AB54-057BBA681465}" type="slidenum">
              <a:rPr lang="zh-CN" altLang="en-US" sz="1200" smtClean="0">
                <a:solidFill>
                  <a:srgbClr val="898989"/>
                </a:solidFill>
              </a:rPr>
              <a:pPr algn="r" eaLnBrk="1" hangingPunct="1">
                <a:buFontTx/>
                <a:buNone/>
              </a:pPr>
              <a:t>‹#›</a:t>
            </a:fld>
            <a:endParaRPr lang="zh-CN" altLang="en-US" sz="1200">
              <a:solidFill>
                <a:srgbClr val="898989"/>
              </a:solidFill>
            </a:endParaRPr>
          </a:p>
        </p:txBody>
      </p:sp>
      <p:sp>
        <p:nvSpPr>
          <p:cNvPr id="4" name="同侧圆角矩形 3"/>
          <p:cNvSpPr/>
          <p:nvPr userDrawn="1"/>
        </p:nvSpPr>
        <p:spPr>
          <a:xfrm>
            <a:off x="0" y="6429375"/>
            <a:ext cx="9144000" cy="428625"/>
          </a:xfrm>
          <a:prstGeom prst="round2SameRect">
            <a:avLst/>
          </a:prstGeom>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5" name="TextBox 9"/>
          <p:cNvSpPr txBox="1">
            <a:spLocks noChangeArrowheads="1"/>
          </p:cNvSpPr>
          <p:nvPr userDrawn="1"/>
        </p:nvSpPr>
        <p:spPr bwMode="auto">
          <a:xfrm>
            <a:off x="214313" y="142875"/>
            <a:ext cx="646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buFontTx/>
              <a:buNone/>
            </a:pPr>
            <a:r>
              <a:rPr lang="en-US" altLang="zh-CN" sz="2400">
                <a:solidFill>
                  <a:prstClr val="white"/>
                </a:solidFill>
              </a:rPr>
              <a:t>PM</a:t>
            </a:r>
            <a:endParaRPr lang="zh-CN" altLang="en-US" sz="2400">
              <a:solidFill>
                <a:prstClr val="white"/>
              </a:solidFill>
            </a:endParaRPr>
          </a:p>
        </p:txBody>
      </p:sp>
      <p:sp>
        <p:nvSpPr>
          <p:cNvPr id="6" name="矩形 5"/>
          <p:cNvSpPr/>
          <p:nvPr userDrawn="1"/>
        </p:nvSpPr>
        <p:spPr>
          <a:xfrm>
            <a:off x="2643188" y="0"/>
            <a:ext cx="6500812" cy="1000125"/>
          </a:xfrm>
          <a:prstGeom prst="rect">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7" name="剪去单角的矩形 6"/>
          <p:cNvSpPr/>
          <p:nvPr userDrawn="1"/>
        </p:nvSpPr>
        <p:spPr>
          <a:xfrm rot="10800000" flipH="1">
            <a:off x="0" y="0"/>
            <a:ext cx="2643188" cy="1428750"/>
          </a:xfrm>
          <a:prstGeom prst="snip1Rect">
            <a:avLst>
              <a:gd name="adj" fmla="val 28836"/>
            </a:avLst>
          </a:prstGeom>
          <a:gradFill flip="none" rotWithShape="1">
            <a:gsLst>
              <a:gs pos="0">
                <a:schemeClr val="accent1">
                  <a:shade val="38000"/>
                  <a:satMod val="150000"/>
                </a:schemeClr>
              </a:gs>
              <a:gs pos="50000">
                <a:schemeClr val="accent1">
                  <a:shade val="100000"/>
                  <a:satMod val="100000"/>
                </a:schemeClr>
              </a:gs>
              <a:gs pos="100000">
                <a:schemeClr val="accent1">
                  <a:shade val="38000"/>
                  <a:satMod val="150000"/>
                </a:schemeClr>
              </a:gs>
            </a:gsLst>
            <a:lin ang="2700000" scaled="1"/>
            <a:tileRect/>
          </a:gra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dirty="0">
              <a:solidFill>
                <a:prstClr val="white"/>
              </a:solidFill>
            </a:endParaRPr>
          </a:p>
        </p:txBody>
      </p:sp>
      <p:sp>
        <p:nvSpPr>
          <p:cNvPr id="8" name="椭圆 7"/>
          <p:cNvSpPr/>
          <p:nvPr userDrawn="1"/>
        </p:nvSpPr>
        <p:spPr>
          <a:xfrm>
            <a:off x="2000232" y="-71438"/>
            <a:ext cx="1285884" cy="1214422"/>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r>
              <a:rPr lang="en-US" altLang="zh-CN" sz="2400" b="1" dirty="0">
                <a:solidFill>
                  <a:srgbClr val="4F81BD">
                    <a:lumMod val="40000"/>
                    <a:lumOff val="60000"/>
                  </a:srgbClr>
                </a:solidFill>
              </a:rPr>
              <a:t>PM</a:t>
            </a:r>
            <a:endParaRPr lang="zh-CN" altLang="en-US" sz="2400" b="1" dirty="0">
              <a:solidFill>
                <a:srgbClr val="4F81BD">
                  <a:lumMod val="40000"/>
                  <a:lumOff val="60000"/>
                </a:srgbClr>
              </a:solidFill>
            </a:endParaRPr>
          </a:p>
        </p:txBody>
      </p:sp>
      <p:sp>
        <p:nvSpPr>
          <p:cNvPr id="9" name="椭圆 8"/>
          <p:cNvSpPr/>
          <p:nvPr userDrawn="1"/>
        </p:nvSpPr>
        <p:spPr>
          <a:xfrm>
            <a:off x="14284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0" name="椭圆 9"/>
          <p:cNvSpPr/>
          <p:nvPr userDrawn="1"/>
        </p:nvSpPr>
        <p:spPr>
          <a:xfrm>
            <a:off x="50003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1" name="椭圆 10"/>
          <p:cNvSpPr/>
          <p:nvPr userDrawn="1"/>
        </p:nvSpPr>
        <p:spPr>
          <a:xfrm>
            <a:off x="85722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2" name="椭圆 11"/>
          <p:cNvSpPr/>
          <p:nvPr userDrawn="1"/>
        </p:nvSpPr>
        <p:spPr>
          <a:xfrm>
            <a:off x="121441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3" name="椭圆 12"/>
          <p:cNvSpPr/>
          <p:nvPr userDrawn="1"/>
        </p:nvSpPr>
        <p:spPr>
          <a:xfrm>
            <a:off x="157160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4" name="椭圆 13"/>
          <p:cNvSpPr/>
          <p:nvPr userDrawn="1"/>
        </p:nvSpPr>
        <p:spPr>
          <a:xfrm>
            <a:off x="192879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5" name="椭圆 14"/>
          <p:cNvSpPr/>
          <p:nvPr userDrawn="1"/>
        </p:nvSpPr>
        <p:spPr>
          <a:xfrm>
            <a:off x="228598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6" name="椭圆 15"/>
          <p:cNvSpPr/>
          <p:nvPr userDrawn="1"/>
        </p:nvSpPr>
        <p:spPr>
          <a:xfrm>
            <a:off x="2643174" y="6429372"/>
            <a:ext cx="500066" cy="428628"/>
          </a:xfrm>
          <a:prstGeom prst="ellipse">
            <a:avLst/>
          </a:prstGeom>
          <a:effectLst>
            <a:outerShdw blurRad="50800" dist="38100" dir="2700000" algn="tl" rotWithShape="0">
              <a:prstClr val="black">
                <a:alpha val="40000"/>
              </a:prstClr>
            </a:outerShdw>
            <a:softEdge rad="127000"/>
          </a:effectLst>
        </p:spPr>
        <p:style>
          <a:lnRef idx="1">
            <a:schemeClr val="accent1"/>
          </a:lnRef>
          <a:fillRef idx="3">
            <a:schemeClr val="accent1"/>
          </a:fillRef>
          <a:effectRef idx="2">
            <a:schemeClr val="accent1"/>
          </a:effectRef>
          <a:fontRef idx="minor">
            <a:schemeClr val="lt1"/>
          </a:fontRef>
        </p:style>
        <p:txBody>
          <a:bodyPr anchor="ctr"/>
          <a:lstStyle/>
          <a:p>
            <a:pPr algn="ctr">
              <a:buFontTx/>
              <a:buNone/>
              <a:defRPr/>
            </a:pPr>
            <a:endParaRPr lang="zh-CN" altLang="en-US" sz="2400" b="1" dirty="0">
              <a:solidFill>
                <a:prstClr val="white"/>
              </a:solidFill>
            </a:endParaRPr>
          </a:p>
        </p:txBody>
      </p:sp>
      <p:sp>
        <p:nvSpPr>
          <p:cNvPr id="17" name="十字星 16"/>
          <p:cNvSpPr/>
          <p:nvPr userDrawn="1"/>
        </p:nvSpPr>
        <p:spPr>
          <a:xfrm>
            <a:off x="500034" y="500042"/>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8" name="十字星 17"/>
          <p:cNvSpPr/>
          <p:nvPr userDrawn="1"/>
        </p:nvSpPr>
        <p:spPr>
          <a:xfrm>
            <a:off x="1285852" y="214290"/>
            <a:ext cx="357190" cy="357190"/>
          </a:xfrm>
          <a:prstGeom prst="star4">
            <a:avLst/>
          </a:prstGeom>
          <a:solidFill>
            <a:schemeClr val="tx2">
              <a:lumMod val="40000"/>
              <a:lumOff val="60000"/>
            </a:schemeClr>
          </a:solidFill>
          <a:ln>
            <a:solidFill>
              <a:schemeClr val="tx2">
                <a:lumMod val="40000"/>
                <a:lumOff val="6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solidFill>
                <a:prstClr val="white"/>
              </a:solidFill>
            </a:endParaRPr>
          </a:p>
        </p:txBody>
      </p:sp>
      <p:sp>
        <p:nvSpPr>
          <p:cNvPr id="19" name="TextBox 18"/>
          <p:cNvSpPr txBox="1"/>
          <p:nvPr userDrawn="1"/>
        </p:nvSpPr>
        <p:spPr>
          <a:xfrm>
            <a:off x="71406" y="650541"/>
            <a:ext cx="2143140" cy="523220"/>
          </a:xfrm>
          <a:prstGeom prst="rect">
            <a:avLst/>
          </a:prstGeom>
          <a:noFill/>
          <a:effectLst>
            <a:reflection blurRad="6350" stA="52000" endA="300" endPos="35000" dir="5400000" sy="-100000" algn="bl" rotWithShape="0"/>
          </a:effectLst>
        </p:spPr>
        <p:txBody>
          <a:bodyPr>
            <a:spAutoFit/>
          </a:bodyPr>
          <a:lstStyle/>
          <a:p>
            <a:pPr algn="ctr">
              <a:buFontTx/>
              <a:buNone/>
              <a:defRPr/>
            </a:pPr>
            <a:r>
              <a:rPr lang="zh-CN" altLang="en-US" sz="2800" b="1" dirty="0">
                <a:solidFill>
                  <a:prstClr val="white">
                    <a:lumMod val="95000"/>
                  </a:prstClr>
                </a:solidFill>
                <a:latin typeface="Arial" charset="0"/>
              </a:rPr>
              <a:t>项 目 管 理</a:t>
            </a:r>
          </a:p>
        </p:txBody>
      </p:sp>
      <p:sp>
        <p:nvSpPr>
          <p:cNvPr id="20" name="日期占位符 3"/>
          <p:cNvSpPr>
            <a:spLocks noGrp="1"/>
          </p:cNvSpPr>
          <p:nvPr>
            <p:ph type="dt" sz="half" idx="10"/>
          </p:nvPr>
        </p:nvSpPr>
        <p:spPr/>
        <p:txBody>
          <a:bodyPr/>
          <a:lstStyle>
            <a:lvl1pPr>
              <a:defRPr/>
            </a:lvl1pPr>
          </a:lstStyle>
          <a:p>
            <a:pPr>
              <a:defRPr/>
            </a:pPr>
            <a:fld id="{639C2765-D9F0-4555-966C-7813EEC44F3B}" type="datetimeFigureOut">
              <a:rPr lang="zh-CN" altLang="en-US">
                <a:solidFill>
                  <a:prstClr val="black">
                    <a:tint val="75000"/>
                  </a:prstClr>
                </a:solidFill>
              </a:rPr>
              <a:pPr>
                <a:defRPr/>
              </a:pPr>
              <a:t>2024/9/23</a:t>
            </a:fld>
            <a:endParaRPr lang="zh-CN" altLang="en-US">
              <a:solidFill>
                <a:prstClr val="black">
                  <a:tint val="75000"/>
                </a:prstClr>
              </a:solidFill>
            </a:endParaRPr>
          </a:p>
        </p:txBody>
      </p:sp>
      <p:sp>
        <p:nvSpPr>
          <p:cNvPr id="21"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22" name="灯片编号占位符 5"/>
          <p:cNvSpPr>
            <a:spLocks noGrp="1"/>
          </p:cNvSpPr>
          <p:nvPr>
            <p:ph type="sldNum" sz="quarter" idx="12"/>
          </p:nvPr>
        </p:nvSpPr>
        <p:spPr/>
        <p:txBody>
          <a:bodyPr/>
          <a:lstStyle>
            <a:lvl1pPr>
              <a:defRPr/>
            </a:lvl1pPr>
          </a:lstStyle>
          <a:p>
            <a:pPr>
              <a:defRPr/>
            </a:pPr>
            <a:fld id="{06FF1274-46E9-415A-A0BD-715EAC81472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961934536"/>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3.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theme" Target="../theme/theme4.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heme" Target="../theme/theme8.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9.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6" Type="http://schemas.openxmlformats.org/officeDocument/2006/relationships/image" Target="../media/image1.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tags" Target="../tags/tag6.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custDataLst>
              <p:tags r:id="rId14"/>
            </p:custDataLst>
          </p:nvPr>
        </p:nvSpPr>
        <p:spPr bwMode="auto">
          <a:xfrm>
            <a:off x="628650" y="366713"/>
            <a:ext cx="78867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en-US"/>
          </a:p>
        </p:txBody>
      </p:sp>
      <p:sp>
        <p:nvSpPr>
          <p:cNvPr id="1027" name="Text Placeholder 2"/>
          <p:cNvSpPr>
            <a:spLocks noGrp="1" noChangeArrowheads="1"/>
          </p:cNvSpPr>
          <p:nvPr>
            <p:ph type="body" idx="4294967295"/>
            <p:custDataLst>
              <p:tags r:id="rId15"/>
            </p:custDataLst>
          </p:nvPr>
        </p:nvSpPr>
        <p:spPr bwMode="auto">
          <a:xfrm>
            <a:off x="628650" y="1500188"/>
            <a:ext cx="78867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en-US"/>
          </a:p>
        </p:txBody>
      </p:sp>
      <p:sp>
        <p:nvSpPr>
          <p:cNvPr id="4" name="Date Placeholder 3"/>
          <p:cNvSpPr>
            <a:spLocks noGrp="1"/>
          </p:cNvSpPr>
          <p:nvPr>
            <p:ph type="dt" sz="half" idx="2"/>
          </p:nvPr>
        </p:nvSpPr>
        <p:spPr>
          <a:xfrm>
            <a:off x="628650" y="6356350"/>
            <a:ext cx="2057400" cy="366713"/>
          </a:xfrm>
          <a:prstGeom prst="rect">
            <a:avLst/>
          </a:prstGeom>
        </p:spPr>
        <p:txBody>
          <a:bodyPr vert="horz" lIns="91440" tIns="45720" rIns="91440" bIns="45720" rtlCol="0" anchor="ctr"/>
          <a:lstStyle>
            <a:lvl1pPr algn="r" fontAlgn="auto">
              <a:spcBef>
                <a:spcPts val="0"/>
              </a:spcBef>
              <a:spcAft>
                <a:spcPts val="0"/>
              </a:spcAft>
              <a:buFontTx/>
              <a:buNone/>
              <a:defRPr sz="1200" noProof="0">
                <a:solidFill>
                  <a:schemeClr val="bg2">
                    <a:shade val="50000"/>
                    <a:satMod val="200000"/>
                  </a:schemeClr>
                </a:solidFill>
                <a:latin typeface="+mn-lt"/>
                <a:ea typeface="+mn-ea"/>
                <a:cs typeface="+mn-cs"/>
              </a:defRPr>
            </a:lvl1pPr>
          </a:lstStyle>
          <a:p>
            <a:pPr>
              <a:defRPr/>
            </a:pPr>
            <a:endParaRPr lang="zh-CN" altLang="en-US"/>
          </a:p>
        </p:txBody>
      </p:sp>
      <p:sp>
        <p:nvSpPr>
          <p:cNvPr id="5" name="Footer Placeholder 4"/>
          <p:cNvSpPr>
            <a:spLocks noGrp="1"/>
          </p:cNvSpPr>
          <p:nvPr>
            <p:ph type="ftr" sz="quarter" idx="3"/>
          </p:nvPr>
        </p:nvSpPr>
        <p:spPr>
          <a:xfrm>
            <a:off x="3028950" y="6356350"/>
            <a:ext cx="3086100" cy="366713"/>
          </a:xfrm>
          <a:prstGeom prst="rect">
            <a:avLst/>
          </a:prstGeom>
        </p:spPr>
        <p:txBody>
          <a:bodyPr vert="horz" lIns="91440" tIns="45720" rIns="91440" bIns="45720" rtlCol="0" anchor="ctr"/>
          <a:lstStyle>
            <a:lvl1pPr algn="l" fontAlgn="auto">
              <a:spcBef>
                <a:spcPts val="0"/>
              </a:spcBef>
              <a:spcAft>
                <a:spcPts val="0"/>
              </a:spcAft>
              <a:buFontTx/>
              <a:buNone/>
              <a:defRPr sz="1200" noProof="0">
                <a:solidFill>
                  <a:schemeClr val="bg2">
                    <a:shade val="50000"/>
                    <a:satMod val="200000"/>
                  </a:schemeClr>
                </a:solidFill>
                <a:latin typeface="+mn-lt"/>
                <a:ea typeface="+mn-ea"/>
              </a:defRPr>
            </a:lvl1pPr>
          </a:lstStyle>
          <a:p>
            <a:pPr>
              <a:defRPr/>
            </a:pPr>
            <a:r>
              <a:rPr lang="zh-CN" altLang="en-US"/>
              <a:t>清华大学出版社</a:t>
            </a:r>
          </a:p>
        </p:txBody>
      </p:sp>
      <p:sp>
        <p:nvSpPr>
          <p:cNvPr id="6" name="Slide Number Placeholder 5"/>
          <p:cNvSpPr>
            <a:spLocks noGrp="1"/>
          </p:cNvSpPr>
          <p:nvPr>
            <p:ph type="sldNum" sz="quarter" idx="4"/>
          </p:nvPr>
        </p:nvSpPr>
        <p:spPr>
          <a:xfrm>
            <a:off x="6457950" y="6356350"/>
            <a:ext cx="2057400" cy="366713"/>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B5A788"/>
                </a:solidFill>
                <a:latin typeface="Gill Sans MT" pitchFamily="34" charset="0"/>
                <a:ea typeface="华文中宋" pitchFamily="2" charset="-122"/>
              </a:defRPr>
            </a:lvl1pPr>
          </a:lstStyle>
          <a:p>
            <a:pPr>
              <a:defRPr/>
            </a:pPr>
            <a:fld id="{1792AE12-CC34-4142-8864-5A812186286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57" r:id="rId12"/>
  </p:sldLayoutIdLst>
  <p:txStyles>
    <p:titleStyle>
      <a:lvl1pPr algn="l" rtl="0" eaLnBrk="0" fontAlgn="base" hangingPunct="0">
        <a:lnSpc>
          <a:spcPct val="90000"/>
        </a:lnSpc>
        <a:spcBef>
          <a:spcPct val="0"/>
        </a:spcBef>
        <a:spcAft>
          <a:spcPct val="0"/>
        </a:spcAft>
        <a:defRPr sz="2400" b="1" kern="1200">
          <a:solidFill>
            <a:schemeClr val="accent1"/>
          </a:solidFill>
          <a:latin typeface="黑体" panose="02010609060101010101" pitchFamily="49" charset="-122"/>
          <a:ea typeface="黑体" panose="02010609060101010101" pitchFamily="49" charset="-122"/>
          <a:cs typeface="+mj-cs"/>
        </a:defRPr>
      </a:lvl1pPr>
      <a:lvl2pPr algn="l" rtl="0" eaLnBrk="0" fontAlgn="base" hangingPunct="0">
        <a:lnSpc>
          <a:spcPct val="90000"/>
        </a:lnSpc>
        <a:spcBef>
          <a:spcPct val="0"/>
        </a:spcBef>
        <a:spcAft>
          <a:spcPct val="0"/>
        </a:spcAft>
        <a:defRPr sz="2400" b="1">
          <a:solidFill>
            <a:schemeClr val="accent1"/>
          </a:solidFill>
          <a:latin typeface="黑体" panose="02010609060101010101" pitchFamily="49" charset="-122"/>
          <a:ea typeface="黑体" panose="02010609060101010101" pitchFamily="49" charset="-122"/>
        </a:defRPr>
      </a:lvl2pPr>
      <a:lvl3pPr algn="l" rtl="0" eaLnBrk="0" fontAlgn="base" hangingPunct="0">
        <a:lnSpc>
          <a:spcPct val="90000"/>
        </a:lnSpc>
        <a:spcBef>
          <a:spcPct val="0"/>
        </a:spcBef>
        <a:spcAft>
          <a:spcPct val="0"/>
        </a:spcAft>
        <a:defRPr sz="2400" b="1">
          <a:solidFill>
            <a:schemeClr val="accent1"/>
          </a:solidFill>
          <a:latin typeface="黑体" panose="02010609060101010101" pitchFamily="49" charset="-122"/>
          <a:ea typeface="黑体" panose="02010609060101010101" pitchFamily="49" charset="-122"/>
        </a:defRPr>
      </a:lvl3pPr>
      <a:lvl4pPr algn="l" rtl="0" eaLnBrk="0" fontAlgn="base" hangingPunct="0">
        <a:lnSpc>
          <a:spcPct val="90000"/>
        </a:lnSpc>
        <a:spcBef>
          <a:spcPct val="0"/>
        </a:spcBef>
        <a:spcAft>
          <a:spcPct val="0"/>
        </a:spcAft>
        <a:defRPr sz="2400" b="1">
          <a:solidFill>
            <a:schemeClr val="accent1"/>
          </a:solidFill>
          <a:latin typeface="黑体" panose="02010609060101010101" pitchFamily="49" charset="-122"/>
          <a:ea typeface="黑体" panose="02010609060101010101" pitchFamily="49" charset="-122"/>
        </a:defRPr>
      </a:lvl4pPr>
      <a:lvl5pPr algn="l" rtl="0" eaLnBrk="0" fontAlgn="base" hangingPunct="0">
        <a:lnSpc>
          <a:spcPct val="90000"/>
        </a:lnSpc>
        <a:spcBef>
          <a:spcPct val="0"/>
        </a:spcBef>
        <a:spcAft>
          <a:spcPct val="0"/>
        </a:spcAft>
        <a:defRPr sz="2400" b="1">
          <a:solidFill>
            <a:schemeClr val="accent1"/>
          </a:solidFill>
          <a:latin typeface="黑体" panose="02010609060101010101" pitchFamily="49" charset="-122"/>
          <a:ea typeface="黑体" panose="02010609060101010101" pitchFamily="49" charset="-122"/>
        </a:defRPr>
      </a:lvl5pPr>
      <a:lvl6pPr marL="4572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6pPr>
      <a:lvl7pPr marL="9144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7pPr>
      <a:lvl8pPr marL="13716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8pPr>
      <a:lvl9pPr marL="18288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9pPr>
    </p:titleStyle>
    <p:bodyStyle>
      <a:lvl1pPr marL="171450" indent="-171450" algn="l" rtl="0" eaLnBrk="0" fontAlgn="base" hangingPunct="0">
        <a:lnSpc>
          <a:spcPct val="90000"/>
        </a:lnSpc>
        <a:spcBef>
          <a:spcPts val="750"/>
        </a:spcBef>
        <a:spcAft>
          <a:spcPct val="0"/>
        </a:spcAft>
        <a:buClr>
          <a:schemeClr val="accent1"/>
        </a:buClr>
        <a:buSzPct val="80000"/>
        <a:buFont typeface="Wingdings 2" panose="05020102010507070707" pitchFamily="18" charset="2"/>
        <a:buChar char=""/>
        <a:defRPr sz="2100" kern="1200">
          <a:solidFill>
            <a:srgbClr val="657B3E"/>
          </a:solidFill>
          <a:latin typeface="黑体" panose="02010609060101010101" pitchFamily="49" charset="-122"/>
          <a:ea typeface="黑体" panose="02010609060101010101" pitchFamily="49" charset="-122"/>
          <a:cs typeface="+mn-cs"/>
        </a:defRPr>
      </a:lvl1pPr>
      <a:lvl2pPr marL="514350" indent="-171450" algn="l" rtl="0" eaLnBrk="0" fontAlgn="base" hangingPunct="0">
        <a:lnSpc>
          <a:spcPct val="90000"/>
        </a:lnSpc>
        <a:spcBef>
          <a:spcPts val="375"/>
        </a:spcBef>
        <a:spcAft>
          <a:spcPct val="0"/>
        </a:spcAft>
        <a:buFont typeface="Arial" pitchFamily="34" charset="0"/>
        <a:buChar char="•"/>
        <a:defRPr sz="2100" kern="1200">
          <a:solidFill>
            <a:srgbClr val="657B3E"/>
          </a:solidFill>
          <a:latin typeface="黑体" panose="02010609060101010101" pitchFamily="49" charset="-122"/>
          <a:ea typeface="黑体" panose="02010609060101010101" pitchFamily="49" charset="-122"/>
          <a:cs typeface="+mn-cs"/>
        </a:defRPr>
      </a:lvl2pPr>
      <a:lvl3pPr marL="857250" indent="-171450" algn="l" rtl="0" eaLnBrk="0" fontAlgn="base" hangingPunct="0">
        <a:lnSpc>
          <a:spcPct val="90000"/>
        </a:lnSpc>
        <a:spcBef>
          <a:spcPts val="375"/>
        </a:spcBef>
        <a:spcAft>
          <a:spcPct val="0"/>
        </a:spcAft>
        <a:buFont typeface="Arial" pitchFamily="34" charset="0"/>
        <a:buChar char="•"/>
        <a:defRPr sz="1500" kern="1200">
          <a:solidFill>
            <a:srgbClr val="657B3E"/>
          </a:solidFill>
          <a:latin typeface="黑体" panose="02010609060101010101" pitchFamily="49" charset="-122"/>
          <a:ea typeface="黑体" panose="02010609060101010101" pitchFamily="49" charset="-122"/>
          <a:cs typeface="+mn-cs"/>
        </a:defRPr>
      </a:lvl3pPr>
      <a:lvl4pPr marL="1200150" indent="-171450" algn="l" rtl="0" eaLnBrk="0" fontAlgn="base" hangingPunct="0">
        <a:lnSpc>
          <a:spcPct val="90000"/>
        </a:lnSpc>
        <a:spcBef>
          <a:spcPts val="375"/>
        </a:spcBef>
        <a:spcAft>
          <a:spcPct val="0"/>
        </a:spcAft>
        <a:buFont typeface="Arial" pitchFamily="34" charset="0"/>
        <a:buChar char="•"/>
        <a:defRPr sz="1500" kern="1200">
          <a:solidFill>
            <a:srgbClr val="657B3E"/>
          </a:solidFill>
          <a:latin typeface="黑体" panose="02010609060101010101" pitchFamily="49" charset="-122"/>
          <a:ea typeface="黑体" panose="02010609060101010101" pitchFamily="49" charset="-122"/>
          <a:cs typeface="+mn-cs"/>
        </a:defRPr>
      </a:lvl4pPr>
      <a:lvl5pPr marL="1543050" indent="-171450" algn="l" rtl="0" eaLnBrk="0" fontAlgn="base" hangingPunct="0">
        <a:lnSpc>
          <a:spcPct val="90000"/>
        </a:lnSpc>
        <a:spcBef>
          <a:spcPts val="375"/>
        </a:spcBef>
        <a:spcAft>
          <a:spcPct val="0"/>
        </a:spcAft>
        <a:buFont typeface="Arial" pitchFamily="34" charset="0"/>
        <a:buChar char="•"/>
        <a:defRPr sz="1500" kern="1200">
          <a:solidFill>
            <a:srgbClr val="657B3E"/>
          </a:solidFill>
          <a:latin typeface="黑体" panose="02010609060101010101" pitchFamily="49" charset="-122"/>
          <a:ea typeface="黑体" panose="02010609060101010101" pitchFamily="49" charset="-122"/>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buFontTx/>
              <a:buNone/>
              <a:defRPr sz="1200">
                <a:solidFill>
                  <a:prstClr val="black">
                    <a:tint val="75000"/>
                  </a:prstClr>
                </a:solidFill>
                <a:latin typeface="Arial" charset="0"/>
                <a:ea typeface="宋体" pitchFamily="2" charset="-122"/>
              </a:defRPr>
            </a:lvl1pPr>
          </a:lstStyle>
          <a:p>
            <a:pPr>
              <a:defRPr/>
            </a:pPr>
            <a:fld id="{FF104FD7-52D4-4568-861C-C4F670D39915}" type="datetimeFigureOut">
              <a:rPr lang="zh-CN" altLang="en-US"/>
              <a:pPr>
                <a:defRPr/>
              </a:pPr>
              <a:t>2024/9/23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buFontTx/>
              <a:buNone/>
              <a:defRPr sz="1200">
                <a:solidFill>
                  <a:prstClr val="black">
                    <a:tint val="75000"/>
                  </a:prstClr>
                </a:solidFill>
                <a:latin typeface="Arial"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buFontTx/>
              <a:buNone/>
              <a:defRPr sz="1200">
                <a:solidFill>
                  <a:prstClr val="black">
                    <a:tint val="75000"/>
                  </a:prstClr>
                </a:solidFill>
                <a:latin typeface="Arial" charset="0"/>
                <a:ea typeface="宋体" pitchFamily="2" charset="-122"/>
              </a:defRPr>
            </a:lvl1pPr>
          </a:lstStyle>
          <a:p>
            <a:pPr>
              <a:defRPr/>
            </a:pPr>
            <a:fld id="{DD11BA3C-DC72-4CA4-81CE-B4B211B7A05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buFontTx/>
              <a:buNone/>
              <a:defRPr sz="1200">
                <a:solidFill>
                  <a:prstClr val="black">
                    <a:tint val="75000"/>
                  </a:prstClr>
                </a:solidFill>
                <a:latin typeface="Arial" charset="0"/>
                <a:ea typeface="宋体" pitchFamily="2" charset="-122"/>
              </a:defRPr>
            </a:lvl1pPr>
          </a:lstStyle>
          <a:p>
            <a:pPr>
              <a:defRPr/>
            </a:pPr>
            <a:fld id="{552C9506-4A9F-4FB5-A04C-06BA81685F48}" type="datetimeFigureOut">
              <a:rPr lang="zh-CN" altLang="en-US"/>
              <a:pPr>
                <a:defRPr/>
              </a:pPr>
              <a:t>2024/9/23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buFontTx/>
              <a:buNone/>
              <a:defRPr sz="1200">
                <a:solidFill>
                  <a:prstClr val="black">
                    <a:tint val="75000"/>
                  </a:prstClr>
                </a:solidFill>
                <a:latin typeface="Arial"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buFontTx/>
              <a:buNone/>
              <a:defRPr sz="1200">
                <a:solidFill>
                  <a:prstClr val="black">
                    <a:tint val="75000"/>
                  </a:prstClr>
                </a:solidFill>
                <a:latin typeface="Arial" charset="0"/>
                <a:ea typeface="宋体" pitchFamily="2" charset="-122"/>
              </a:defRPr>
            </a:lvl1pPr>
          </a:lstStyle>
          <a:p>
            <a:pPr>
              <a:defRPr/>
            </a:pPr>
            <a:fld id="{CFF9B4CE-1771-4BF5-8DCA-A8D280A48B8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14"/>
          <p:cNvPicPr>
            <a:picLocks noChangeAspect="1" noChangeArrowheads="1"/>
          </p:cNvPicPr>
          <p:nvPr/>
        </p:nvPicPr>
        <p:blipFill>
          <a:blip r:embed="rId12">
            <a:extLst>
              <a:ext uri="{28A0092B-C50C-407E-A947-70E740481C1C}">
                <a14:useLocalDpi xmlns:a14="http://schemas.microsoft.com/office/drawing/2010/main" val="0"/>
              </a:ext>
            </a:extLst>
          </a:blip>
          <a:srcRect l="378" t="37" r="4761" b="6355"/>
          <a:stretch>
            <a:fillRect/>
          </a:stretch>
        </p:blipFill>
        <p:spPr bwMode="auto">
          <a:xfrm>
            <a:off x="1" y="0"/>
            <a:ext cx="9142413"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0" y="1"/>
            <a:ext cx="9144000" cy="6548967"/>
          </a:xfrm>
          <a:prstGeom prst="rect">
            <a:avLst/>
          </a:prstGeom>
          <a:gradFill flip="none" rotWithShape="1">
            <a:gsLst>
              <a:gs pos="0">
                <a:schemeClr val="bg1">
                  <a:alpha val="79000"/>
                </a:schemeClr>
              </a:gs>
              <a:gs pos="100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noProof="1">
              <a:solidFill>
                <a:prstClr val="white"/>
              </a:solidFill>
            </a:endParaRPr>
          </a:p>
        </p:txBody>
      </p:sp>
      <p:sp>
        <p:nvSpPr>
          <p:cNvPr id="1028" name="KSO_BT1"/>
          <p:cNvSpPr>
            <a:spLocks noGrp="1" noChangeArrowheads="1"/>
          </p:cNvSpPr>
          <p:nvPr>
            <p:ph type="title" idx="4294967295"/>
          </p:nvPr>
        </p:nvSpPr>
        <p:spPr bwMode="auto">
          <a:xfrm>
            <a:off x="419101" y="184151"/>
            <a:ext cx="8291513" cy="70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en-US"/>
          </a:p>
        </p:txBody>
      </p:sp>
      <p:sp>
        <p:nvSpPr>
          <p:cNvPr id="1029" name="KSO_BC1"/>
          <p:cNvSpPr>
            <a:spLocks noGrp="1" noChangeArrowheads="1"/>
          </p:cNvSpPr>
          <p:nvPr>
            <p:ph type="body" idx="4294967295"/>
          </p:nvPr>
        </p:nvSpPr>
        <p:spPr bwMode="auto">
          <a:xfrm>
            <a:off x="419101" y="1380068"/>
            <a:ext cx="8291513" cy="3570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4" name="日期占位符 3"/>
          <p:cNvSpPr>
            <a:spLocks noGrp="1"/>
          </p:cNvSpPr>
          <p:nvPr>
            <p:ph type="dt" sz="half" idx="2"/>
          </p:nvPr>
        </p:nvSpPr>
        <p:spPr>
          <a:xfrm>
            <a:off x="628650" y="6356351"/>
            <a:ext cx="2057400" cy="366183"/>
          </a:xfrm>
          <a:prstGeom prst="rect">
            <a:avLst/>
          </a:prstGeom>
        </p:spPr>
        <p:txBody>
          <a:bodyPr vert="horz" lIns="91440" tIns="45720" rIns="91440" bIns="45720" rtlCol="0" anchor="ctr">
            <a:normAutofit/>
          </a:bodyPr>
          <a:lstStyle>
            <a:lvl1pPr algn="l">
              <a:buFont typeface="Arial" panose="020B0604020202020204" pitchFamily="34" charset="0"/>
              <a:buNone/>
              <a:defRPr sz="1200" noProof="1">
                <a:solidFill>
                  <a:schemeClr val="tx1">
                    <a:tint val="75000"/>
                  </a:schemeClr>
                </a:solidFill>
                <a:latin typeface="Arial" panose="020B0604020202020204" pitchFamily="34" charset="0"/>
                <a:cs typeface="+mn-ea"/>
              </a:defRPr>
            </a:lvl1pPr>
          </a:lstStyle>
          <a:p>
            <a:pPr>
              <a:defRPr/>
            </a:pPr>
            <a:fld id="{882EAFAC-F285-4367-8288-97617321FC29}" type="datetime1">
              <a:rPr lang="zh-CN" altLang="en-US">
                <a:solidFill>
                  <a:srgbClr val="5F5F5F">
                    <a:tint val="75000"/>
                  </a:srgbClr>
                </a:solidFill>
              </a:rPr>
              <a:pPr>
                <a:defRPr/>
              </a:pPr>
              <a:t>2024/9/23</a:t>
            </a:fld>
            <a:endParaRPr lang="zh-CN" altLang="en-US">
              <a:solidFill>
                <a:srgbClr val="5F5F5F">
                  <a:tint val="75000"/>
                </a:srgbClr>
              </a:solidFill>
            </a:endParaRPr>
          </a:p>
        </p:txBody>
      </p:sp>
      <p:sp>
        <p:nvSpPr>
          <p:cNvPr id="5" name="页脚占位符 4"/>
          <p:cNvSpPr>
            <a:spLocks noGrp="1"/>
          </p:cNvSpPr>
          <p:nvPr>
            <p:ph type="ftr" sz="quarter" idx="3"/>
          </p:nvPr>
        </p:nvSpPr>
        <p:spPr>
          <a:xfrm>
            <a:off x="3028950" y="6356351"/>
            <a:ext cx="3086100" cy="366183"/>
          </a:xfrm>
          <a:prstGeom prst="rect">
            <a:avLst/>
          </a:prstGeom>
        </p:spPr>
        <p:txBody>
          <a:bodyPr vert="horz" lIns="91440" tIns="45720" rIns="91440" bIns="45720" rtlCol="0" anchor="ctr">
            <a:normAutofit/>
          </a:bodyPr>
          <a:lstStyle>
            <a:lvl1pPr algn="ctr">
              <a:buFont typeface="Arial" panose="020B0604020202020204" pitchFamily="34" charset="0"/>
              <a:buNone/>
              <a:defRPr sz="1200" noProof="1">
                <a:solidFill>
                  <a:schemeClr val="tx1">
                    <a:tint val="75000"/>
                  </a:schemeClr>
                </a:solidFill>
                <a:latin typeface="Arial" panose="020B0604020202020204" pitchFamily="34" charset="0"/>
              </a:defRPr>
            </a:lvl1pPr>
          </a:lstStyle>
          <a:p>
            <a:pPr>
              <a:defRPr/>
            </a:pPr>
            <a:r>
              <a:rPr lang="zh-CN" altLang="en-US">
                <a:solidFill>
                  <a:srgbClr val="5F5F5F">
                    <a:tint val="75000"/>
                  </a:srgbClr>
                </a:solidFill>
              </a:rPr>
              <a:t>清华大学出版社</a:t>
            </a:r>
          </a:p>
        </p:txBody>
      </p:sp>
      <p:sp>
        <p:nvSpPr>
          <p:cNvPr id="6" name="灯片编号占位符 5"/>
          <p:cNvSpPr>
            <a:spLocks noGrp="1"/>
          </p:cNvSpPr>
          <p:nvPr>
            <p:ph type="sldNum" sz="quarter" idx="4"/>
          </p:nvPr>
        </p:nvSpPr>
        <p:spPr>
          <a:xfrm>
            <a:off x="6457950" y="6356351"/>
            <a:ext cx="2057400" cy="36618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9D9D9D"/>
                </a:solidFill>
              </a:defRPr>
            </a:lvl1pPr>
          </a:lstStyle>
          <a:p>
            <a:fld id="{E0367153-6545-468E-8EC0-FD5E0045D843}" type="slidenum">
              <a:rPr lang="zh-CN" altLang="en-US"/>
              <a:pPr/>
              <a:t>‹#›</a:t>
            </a:fld>
            <a:endParaRPr lang="zh-CN" altLang="en-US"/>
          </a:p>
        </p:txBody>
      </p:sp>
    </p:spTree>
    <p:extLst>
      <p:ext uri="{BB962C8B-B14F-4D97-AF65-F5344CB8AC3E}">
        <p14:creationId xmlns:p14="http://schemas.microsoft.com/office/powerpoint/2010/main" val="1662426993"/>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Lst>
  <p:txStyles>
    <p:titleStyle>
      <a:lvl1pPr algn="l" rtl="0" eaLnBrk="0" fontAlgn="base" hangingPunct="0">
        <a:lnSpc>
          <a:spcPct val="90000"/>
        </a:lnSpc>
        <a:spcBef>
          <a:spcPct val="0"/>
        </a:spcBef>
        <a:spcAft>
          <a:spcPct val="0"/>
        </a:spcAft>
        <a:defRPr sz="3200" b="1" kern="1200">
          <a:solidFill>
            <a:schemeClr val="accent1"/>
          </a:solidFill>
          <a:latin typeface="Arial" panose="020B0604020202020204" pitchFamily="34" charset="0"/>
          <a:ea typeface="黑体" panose="02010609060101010101" pitchFamily="49" charset="-122"/>
          <a:cs typeface="+mj-cs"/>
        </a:defRPr>
      </a:lvl1pPr>
      <a:lvl2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2pPr>
      <a:lvl3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3pPr>
      <a:lvl4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4pPr>
      <a:lvl5pPr algn="l" rtl="0" eaLnBrk="0" fontAlgn="base" hangingPunct="0">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3200" b="1">
          <a:solidFill>
            <a:schemeClr val="accent1"/>
          </a:solidFill>
          <a:latin typeface="Arial" panose="020B0604020202020204" pitchFamily="34" charset="0"/>
          <a:ea typeface="黑体" panose="02010609060101010101" pitchFamily="49" charset="-122"/>
        </a:defRPr>
      </a:lvl9pPr>
    </p:titleStyle>
    <p:bodyStyle>
      <a:lvl1pPr marL="357188" indent="-357188" algn="just" rtl="0" eaLnBrk="0" fontAlgn="base" hangingPunct="0">
        <a:spcBef>
          <a:spcPct val="0"/>
        </a:spcBef>
        <a:spcAft>
          <a:spcPct val="0"/>
        </a:spcAft>
        <a:buClr>
          <a:schemeClr val="accent1"/>
        </a:buClr>
        <a:buSzPct val="80000"/>
        <a:buFont typeface="Wingdings 2" pitchFamily="18" charset="2"/>
        <a:buChar char=""/>
        <a:defRPr lang="zh-CN" altLang="en-US" sz="2400" kern="1200" dirty="0">
          <a:solidFill>
            <a:srgbClr val="657B3E"/>
          </a:solidFill>
          <a:latin typeface="Arial" panose="020B0604020202020204" pitchFamily="34" charset="0"/>
          <a:ea typeface="黑体" panose="02010609060101010101" pitchFamily="49" charset="-122"/>
          <a:cs typeface="+mn-cs"/>
        </a:defRPr>
      </a:lvl1pPr>
      <a:lvl2pPr marL="719138" indent="-285750" algn="just" rtl="0" eaLnBrk="0" fontAlgn="base" hangingPunct="0">
        <a:spcBef>
          <a:spcPct val="0"/>
        </a:spcBef>
        <a:spcAft>
          <a:spcPct val="0"/>
        </a:spcAft>
        <a:buClr>
          <a:schemeClr val="accent1"/>
        </a:buClr>
        <a:buFont typeface="Arial" pitchFamily="34" charset="0"/>
        <a:buChar char="•"/>
        <a:defRPr sz="2400" kern="1200">
          <a:solidFill>
            <a:srgbClr val="657B3E"/>
          </a:solidFill>
          <a:latin typeface="Arial" panose="020B0604020202020204" pitchFamily="34" charset="0"/>
          <a:ea typeface="黑体" panose="02010609060101010101" pitchFamily="49" charset="-122"/>
          <a:cs typeface="+mn-cs"/>
        </a:defRPr>
      </a:lvl2pPr>
      <a:lvl3pPr marL="11430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rgbClr val="657B3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defRPr>
            </a:lvl1pPr>
          </a:lstStyle>
          <a:p>
            <a:pPr>
              <a:buFontTx/>
              <a:buNone/>
              <a:defRPr/>
            </a:pPr>
            <a:fld id="{E57183A9-4E95-44F0-8D30-2019D17415B4}" type="datetimeFigureOut">
              <a:rPr lang="zh-CN" altLang="en-US">
                <a:solidFill>
                  <a:prstClr val="black">
                    <a:tint val="75000"/>
                  </a:prstClr>
                </a:solidFill>
                <a:latin typeface="Arial" charset="0"/>
              </a:rPr>
              <a:pPr>
                <a:buFontTx/>
                <a:buNone/>
                <a:defRPr/>
              </a:pPr>
              <a:t>2024/9/23</a:t>
            </a:fld>
            <a:endParaRPr lang="zh-CN" altLang="en-US">
              <a:solidFill>
                <a:prstClr val="black">
                  <a:tint val="75000"/>
                </a:prstClr>
              </a:solidFill>
              <a:latin typeface="Arial"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宋体" pitchFamily="2" charset="-122"/>
              </a:defRPr>
            </a:lvl1pPr>
          </a:lstStyle>
          <a:p>
            <a:pPr>
              <a:buFontTx/>
              <a:buNone/>
              <a:defRPr/>
            </a:pPr>
            <a:endParaRPr lang="zh-CN" altLang="en-US">
              <a:solidFill>
                <a:prstClr val="black">
                  <a:tint val="75000"/>
                </a:prstClr>
              </a:solidFill>
              <a:latin typeface="Arial"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defRPr>
            </a:lvl1pPr>
          </a:lstStyle>
          <a:p>
            <a:pPr>
              <a:buFontTx/>
              <a:buNone/>
              <a:defRPr/>
            </a:pPr>
            <a:fld id="{9A4506EB-9F7E-4512-BDE5-5BBA1C89BFB1}" type="slidenum">
              <a:rPr lang="zh-CN" altLang="en-US">
                <a:solidFill>
                  <a:prstClr val="black">
                    <a:tint val="75000"/>
                  </a:prstClr>
                </a:solidFill>
                <a:latin typeface="Arial" charset="0"/>
              </a:rPr>
              <a:pPr>
                <a:buFontTx/>
                <a:buNone/>
                <a:defRPr/>
              </a:pPr>
              <a:t>‹#›</a:t>
            </a:fld>
            <a:endParaRPr lang="zh-CN" altLang="en-US">
              <a:solidFill>
                <a:prstClr val="black">
                  <a:tint val="75000"/>
                </a:prstClr>
              </a:solidFill>
              <a:latin typeface="Arial" charset="0"/>
            </a:endParaRPr>
          </a:p>
        </p:txBody>
      </p:sp>
    </p:spTree>
    <p:extLst>
      <p:ext uri="{BB962C8B-B14F-4D97-AF65-F5344CB8AC3E}">
        <p14:creationId xmlns:p14="http://schemas.microsoft.com/office/powerpoint/2010/main" val="2521039916"/>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 id="2147484059"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defRPr>
            </a:lvl1pPr>
          </a:lstStyle>
          <a:p>
            <a:pPr>
              <a:buFontTx/>
              <a:buNone/>
              <a:defRPr/>
            </a:pPr>
            <a:fld id="{E57183A9-4E95-44F0-8D30-2019D17415B4}" type="datetimeFigureOut">
              <a:rPr lang="zh-CN" altLang="en-US">
                <a:solidFill>
                  <a:prstClr val="black">
                    <a:tint val="75000"/>
                  </a:prstClr>
                </a:solidFill>
                <a:latin typeface="Arial" charset="0"/>
              </a:rPr>
              <a:pPr>
                <a:buFontTx/>
                <a:buNone/>
                <a:defRPr/>
              </a:pPr>
              <a:t>2024/9/23</a:t>
            </a:fld>
            <a:endParaRPr lang="zh-CN" altLang="en-US">
              <a:solidFill>
                <a:prstClr val="black">
                  <a:tint val="75000"/>
                </a:prstClr>
              </a:solidFill>
              <a:latin typeface="Arial"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宋体" pitchFamily="2" charset="-122"/>
              </a:defRPr>
            </a:lvl1pPr>
          </a:lstStyle>
          <a:p>
            <a:pPr>
              <a:buFontTx/>
              <a:buNone/>
              <a:defRPr/>
            </a:pPr>
            <a:endParaRPr lang="zh-CN" altLang="en-US">
              <a:solidFill>
                <a:prstClr val="black">
                  <a:tint val="75000"/>
                </a:prstClr>
              </a:solidFill>
              <a:latin typeface="Arial"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defRPr>
            </a:lvl1pPr>
          </a:lstStyle>
          <a:p>
            <a:pPr>
              <a:buFontTx/>
              <a:buNone/>
              <a:defRPr/>
            </a:pPr>
            <a:fld id="{9A4506EB-9F7E-4512-BDE5-5BBA1C89BFB1}" type="slidenum">
              <a:rPr lang="zh-CN" altLang="en-US">
                <a:solidFill>
                  <a:prstClr val="black">
                    <a:tint val="75000"/>
                  </a:prstClr>
                </a:solidFill>
                <a:latin typeface="Arial" charset="0"/>
              </a:rPr>
              <a:pPr>
                <a:buFontTx/>
                <a:buNone/>
                <a:defRPr/>
              </a:pPr>
              <a:t>‹#›</a:t>
            </a:fld>
            <a:endParaRPr lang="zh-CN" altLang="en-US">
              <a:solidFill>
                <a:prstClr val="black">
                  <a:tint val="75000"/>
                </a:prstClr>
              </a:solidFill>
              <a:latin typeface="Arial" charset="0"/>
            </a:endParaRPr>
          </a:p>
        </p:txBody>
      </p:sp>
    </p:spTree>
    <p:extLst>
      <p:ext uri="{BB962C8B-B14F-4D97-AF65-F5344CB8AC3E}">
        <p14:creationId xmlns:p14="http://schemas.microsoft.com/office/powerpoint/2010/main" val="2100247190"/>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defRPr>
            </a:lvl1pPr>
          </a:lstStyle>
          <a:p>
            <a:pPr>
              <a:buFontTx/>
              <a:buNone/>
              <a:defRPr/>
            </a:pPr>
            <a:fld id="{E57183A9-4E95-44F0-8D30-2019D17415B4}" type="datetimeFigureOut">
              <a:rPr lang="zh-CN" altLang="en-US">
                <a:solidFill>
                  <a:prstClr val="black">
                    <a:tint val="75000"/>
                  </a:prstClr>
                </a:solidFill>
                <a:latin typeface="Arial" charset="0"/>
              </a:rPr>
              <a:pPr>
                <a:buFontTx/>
                <a:buNone/>
                <a:defRPr/>
              </a:pPr>
              <a:t>2024/9/23</a:t>
            </a:fld>
            <a:endParaRPr lang="zh-CN" altLang="en-US">
              <a:solidFill>
                <a:prstClr val="black">
                  <a:tint val="75000"/>
                </a:prstClr>
              </a:solidFill>
              <a:latin typeface="Arial"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宋体" pitchFamily="2" charset="-122"/>
              </a:defRPr>
            </a:lvl1pPr>
          </a:lstStyle>
          <a:p>
            <a:pPr>
              <a:buFontTx/>
              <a:buNone/>
              <a:defRPr/>
            </a:pPr>
            <a:endParaRPr lang="zh-CN" altLang="en-US">
              <a:solidFill>
                <a:prstClr val="black">
                  <a:tint val="75000"/>
                </a:prstClr>
              </a:solidFill>
              <a:latin typeface="Arial"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defRPr>
            </a:lvl1pPr>
          </a:lstStyle>
          <a:p>
            <a:pPr>
              <a:buFontTx/>
              <a:buNone/>
              <a:defRPr/>
            </a:pPr>
            <a:fld id="{9A4506EB-9F7E-4512-BDE5-5BBA1C89BFB1}" type="slidenum">
              <a:rPr lang="zh-CN" altLang="en-US">
                <a:solidFill>
                  <a:prstClr val="black">
                    <a:tint val="75000"/>
                  </a:prstClr>
                </a:solidFill>
                <a:latin typeface="Arial" charset="0"/>
              </a:rPr>
              <a:pPr>
                <a:buFontTx/>
                <a:buNone/>
                <a:defRPr/>
              </a:pPr>
              <a:t>‹#›</a:t>
            </a:fld>
            <a:endParaRPr lang="zh-CN" altLang="en-US">
              <a:solidFill>
                <a:prstClr val="black">
                  <a:tint val="75000"/>
                </a:prstClr>
              </a:solidFill>
              <a:latin typeface="Arial" charset="0"/>
            </a:endParaRPr>
          </a:p>
        </p:txBody>
      </p:sp>
    </p:spTree>
    <p:extLst>
      <p:ext uri="{BB962C8B-B14F-4D97-AF65-F5344CB8AC3E}">
        <p14:creationId xmlns:p14="http://schemas.microsoft.com/office/powerpoint/2010/main" val="2075655932"/>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ea typeface="宋体" pitchFamily="2" charset="-122"/>
              </a:defRPr>
            </a:lvl1pPr>
          </a:lstStyle>
          <a:p>
            <a:pPr>
              <a:buFontTx/>
              <a:buNone/>
              <a:defRPr/>
            </a:pPr>
            <a:fld id="{E57183A9-4E95-44F0-8D30-2019D17415B4}" type="datetimeFigureOut">
              <a:rPr lang="zh-CN" altLang="en-US">
                <a:solidFill>
                  <a:prstClr val="black">
                    <a:tint val="75000"/>
                  </a:prstClr>
                </a:solidFill>
                <a:latin typeface="Arial" charset="0"/>
              </a:rPr>
              <a:pPr>
                <a:buFontTx/>
                <a:buNone/>
                <a:defRPr/>
              </a:pPr>
              <a:t>2024/9/23</a:t>
            </a:fld>
            <a:endParaRPr lang="zh-CN" altLang="en-US">
              <a:solidFill>
                <a:prstClr val="black">
                  <a:tint val="75000"/>
                </a:prstClr>
              </a:solidFill>
              <a:latin typeface="Arial"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ea typeface="宋体" pitchFamily="2" charset="-122"/>
              </a:defRPr>
            </a:lvl1pPr>
          </a:lstStyle>
          <a:p>
            <a:pPr>
              <a:buFontTx/>
              <a:buNone/>
              <a:defRPr/>
            </a:pPr>
            <a:endParaRPr lang="zh-CN" altLang="en-US">
              <a:solidFill>
                <a:prstClr val="black">
                  <a:tint val="75000"/>
                </a:prstClr>
              </a:solidFill>
              <a:latin typeface="Arial"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ea typeface="宋体" pitchFamily="2" charset="-122"/>
              </a:defRPr>
            </a:lvl1pPr>
          </a:lstStyle>
          <a:p>
            <a:pPr>
              <a:buFontTx/>
              <a:buNone/>
              <a:defRPr/>
            </a:pPr>
            <a:fld id="{9A4506EB-9F7E-4512-BDE5-5BBA1C89BFB1}" type="slidenum">
              <a:rPr lang="zh-CN" altLang="en-US">
                <a:solidFill>
                  <a:prstClr val="black">
                    <a:tint val="75000"/>
                  </a:prstClr>
                </a:solidFill>
                <a:latin typeface="Arial" charset="0"/>
              </a:rPr>
              <a:pPr>
                <a:buFontTx/>
                <a:buNone/>
                <a:defRPr/>
              </a:pPr>
              <a:t>‹#›</a:t>
            </a:fld>
            <a:endParaRPr lang="zh-CN" altLang="en-US">
              <a:solidFill>
                <a:prstClr val="black">
                  <a:tint val="75000"/>
                </a:prstClr>
              </a:solidFill>
              <a:latin typeface="Arial" charset="0"/>
            </a:endParaRPr>
          </a:p>
        </p:txBody>
      </p:sp>
    </p:spTree>
    <p:extLst>
      <p:ext uri="{BB962C8B-B14F-4D97-AF65-F5344CB8AC3E}">
        <p14:creationId xmlns:p14="http://schemas.microsoft.com/office/powerpoint/2010/main" val="547337613"/>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Lst>
  <p:transition spd="med">
    <p:random/>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custDataLst>
              <p:tags r:id="rId14"/>
            </p:custDataLst>
          </p:nvPr>
        </p:nvSpPr>
        <p:spPr bwMode="auto">
          <a:xfrm>
            <a:off x="628650" y="366713"/>
            <a:ext cx="78867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en-US"/>
          </a:p>
        </p:txBody>
      </p:sp>
      <p:sp>
        <p:nvSpPr>
          <p:cNvPr id="1027" name="Text Placeholder 2"/>
          <p:cNvSpPr>
            <a:spLocks noGrp="1" noChangeArrowheads="1"/>
          </p:cNvSpPr>
          <p:nvPr>
            <p:ph type="body" idx="4294967295"/>
            <p:custDataLst>
              <p:tags r:id="rId15"/>
            </p:custDataLst>
          </p:nvPr>
        </p:nvSpPr>
        <p:spPr bwMode="auto">
          <a:xfrm>
            <a:off x="628650" y="1500188"/>
            <a:ext cx="78867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en-US"/>
          </a:p>
        </p:txBody>
      </p:sp>
      <p:sp>
        <p:nvSpPr>
          <p:cNvPr id="4" name="Date Placeholder 3"/>
          <p:cNvSpPr>
            <a:spLocks noGrp="1"/>
          </p:cNvSpPr>
          <p:nvPr>
            <p:ph type="dt" sz="half" idx="2"/>
          </p:nvPr>
        </p:nvSpPr>
        <p:spPr>
          <a:xfrm>
            <a:off x="628650" y="6356350"/>
            <a:ext cx="2057400" cy="366713"/>
          </a:xfrm>
          <a:prstGeom prst="rect">
            <a:avLst/>
          </a:prstGeom>
        </p:spPr>
        <p:txBody>
          <a:bodyPr vert="horz" lIns="91440" tIns="45720" rIns="91440" bIns="45720" rtlCol="0" anchor="ctr"/>
          <a:lstStyle>
            <a:lvl1pPr algn="r" fontAlgn="auto">
              <a:spcBef>
                <a:spcPts val="0"/>
              </a:spcBef>
              <a:spcAft>
                <a:spcPts val="0"/>
              </a:spcAft>
              <a:buFontTx/>
              <a:buNone/>
              <a:defRPr sz="1200" noProof="0">
                <a:solidFill>
                  <a:schemeClr val="bg2">
                    <a:shade val="50000"/>
                    <a:satMod val="200000"/>
                  </a:schemeClr>
                </a:solidFill>
                <a:latin typeface="+mn-lt"/>
                <a:ea typeface="+mn-ea"/>
                <a:cs typeface="+mn-cs"/>
              </a:defRPr>
            </a:lvl1pPr>
          </a:lstStyle>
          <a:p>
            <a:pPr>
              <a:defRPr/>
            </a:pPr>
            <a:endParaRPr lang="zh-CN" altLang="en-US">
              <a:solidFill>
                <a:srgbClr val="FFFFFF">
                  <a:shade val="50000"/>
                  <a:satMod val="200000"/>
                </a:srgbClr>
              </a:solidFill>
            </a:endParaRPr>
          </a:p>
        </p:txBody>
      </p:sp>
      <p:sp>
        <p:nvSpPr>
          <p:cNvPr id="5" name="Footer Placeholder 4"/>
          <p:cNvSpPr>
            <a:spLocks noGrp="1"/>
          </p:cNvSpPr>
          <p:nvPr>
            <p:ph type="ftr" sz="quarter" idx="3"/>
          </p:nvPr>
        </p:nvSpPr>
        <p:spPr>
          <a:xfrm>
            <a:off x="3028950" y="6356350"/>
            <a:ext cx="3086100" cy="366713"/>
          </a:xfrm>
          <a:prstGeom prst="rect">
            <a:avLst/>
          </a:prstGeom>
        </p:spPr>
        <p:txBody>
          <a:bodyPr vert="horz" lIns="91440" tIns="45720" rIns="91440" bIns="45720" rtlCol="0" anchor="ctr"/>
          <a:lstStyle>
            <a:lvl1pPr algn="l" fontAlgn="auto">
              <a:spcBef>
                <a:spcPts val="0"/>
              </a:spcBef>
              <a:spcAft>
                <a:spcPts val="0"/>
              </a:spcAft>
              <a:buFontTx/>
              <a:buNone/>
              <a:defRPr sz="1200" noProof="0">
                <a:solidFill>
                  <a:schemeClr val="bg2">
                    <a:shade val="50000"/>
                    <a:satMod val="200000"/>
                  </a:schemeClr>
                </a:solidFill>
                <a:latin typeface="+mn-lt"/>
                <a:ea typeface="+mn-ea"/>
              </a:defRPr>
            </a:lvl1pPr>
          </a:lstStyle>
          <a:p>
            <a:pPr>
              <a:defRPr/>
            </a:pPr>
            <a:r>
              <a:rPr lang="zh-CN" altLang="en-US">
                <a:solidFill>
                  <a:srgbClr val="FFFFFF">
                    <a:shade val="50000"/>
                    <a:satMod val="200000"/>
                  </a:srgbClr>
                </a:solidFill>
              </a:rPr>
              <a:t>清华大学出版社</a:t>
            </a:r>
          </a:p>
        </p:txBody>
      </p:sp>
      <p:sp>
        <p:nvSpPr>
          <p:cNvPr id="6" name="Slide Number Placeholder 5"/>
          <p:cNvSpPr>
            <a:spLocks noGrp="1"/>
          </p:cNvSpPr>
          <p:nvPr>
            <p:ph type="sldNum" sz="quarter" idx="4"/>
          </p:nvPr>
        </p:nvSpPr>
        <p:spPr>
          <a:xfrm>
            <a:off x="6457950" y="6356350"/>
            <a:ext cx="2057400" cy="366713"/>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B5A788"/>
                </a:solidFill>
                <a:latin typeface="Gill Sans MT" pitchFamily="34" charset="0"/>
                <a:ea typeface="华文中宋" pitchFamily="2" charset="-122"/>
              </a:defRPr>
            </a:lvl1pPr>
          </a:lstStyle>
          <a:p>
            <a:pPr>
              <a:defRPr/>
            </a:pPr>
            <a:fld id="{1792AE12-CC34-4142-8864-5A8121862866}" type="slidenum">
              <a:rPr lang="zh-CN" altLang="en-US"/>
              <a:pPr>
                <a:defRPr/>
              </a:pPr>
              <a:t>‹#›</a:t>
            </a:fld>
            <a:endParaRPr lang="zh-CN" altLang="en-US"/>
          </a:p>
        </p:txBody>
      </p:sp>
    </p:spTree>
    <p:extLst>
      <p:ext uri="{BB962C8B-B14F-4D97-AF65-F5344CB8AC3E}">
        <p14:creationId xmlns:p14="http://schemas.microsoft.com/office/powerpoint/2010/main" val="72577286"/>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xStyles>
    <p:titleStyle>
      <a:lvl1pPr algn="l" rtl="0" eaLnBrk="0" fontAlgn="base" hangingPunct="0">
        <a:lnSpc>
          <a:spcPct val="90000"/>
        </a:lnSpc>
        <a:spcBef>
          <a:spcPct val="0"/>
        </a:spcBef>
        <a:spcAft>
          <a:spcPct val="0"/>
        </a:spcAft>
        <a:defRPr sz="2400" b="1" kern="1200">
          <a:solidFill>
            <a:schemeClr val="accent1"/>
          </a:solidFill>
          <a:latin typeface="黑体" panose="02010609060101010101" pitchFamily="49" charset="-122"/>
          <a:ea typeface="黑体" panose="02010609060101010101" pitchFamily="49" charset="-122"/>
          <a:cs typeface="+mj-cs"/>
        </a:defRPr>
      </a:lvl1pPr>
      <a:lvl2pPr algn="l" rtl="0" eaLnBrk="0" fontAlgn="base" hangingPunct="0">
        <a:lnSpc>
          <a:spcPct val="90000"/>
        </a:lnSpc>
        <a:spcBef>
          <a:spcPct val="0"/>
        </a:spcBef>
        <a:spcAft>
          <a:spcPct val="0"/>
        </a:spcAft>
        <a:defRPr sz="2400" b="1">
          <a:solidFill>
            <a:schemeClr val="accent1"/>
          </a:solidFill>
          <a:latin typeface="黑体" panose="02010609060101010101" pitchFamily="49" charset="-122"/>
          <a:ea typeface="黑体" panose="02010609060101010101" pitchFamily="49" charset="-122"/>
        </a:defRPr>
      </a:lvl2pPr>
      <a:lvl3pPr algn="l" rtl="0" eaLnBrk="0" fontAlgn="base" hangingPunct="0">
        <a:lnSpc>
          <a:spcPct val="90000"/>
        </a:lnSpc>
        <a:spcBef>
          <a:spcPct val="0"/>
        </a:spcBef>
        <a:spcAft>
          <a:spcPct val="0"/>
        </a:spcAft>
        <a:defRPr sz="2400" b="1">
          <a:solidFill>
            <a:schemeClr val="accent1"/>
          </a:solidFill>
          <a:latin typeface="黑体" panose="02010609060101010101" pitchFamily="49" charset="-122"/>
          <a:ea typeface="黑体" panose="02010609060101010101" pitchFamily="49" charset="-122"/>
        </a:defRPr>
      </a:lvl3pPr>
      <a:lvl4pPr algn="l" rtl="0" eaLnBrk="0" fontAlgn="base" hangingPunct="0">
        <a:lnSpc>
          <a:spcPct val="90000"/>
        </a:lnSpc>
        <a:spcBef>
          <a:spcPct val="0"/>
        </a:spcBef>
        <a:spcAft>
          <a:spcPct val="0"/>
        </a:spcAft>
        <a:defRPr sz="2400" b="1">
          <a:solidFill>
            <a:schemeClr val="accent1"/>
          </a:solidFill>
          <a:latin typeface="黑体" panose="02010609060101010101" pitchFamily="49" charset="-122"/>
          <a:ea typeface="黑体" panose="02010609060101010101" pitchFamily="49" charset="-122"/>
        </a:defRPr>
      </a:lvl4pPr>
      <a:lvl5pPr algn="l" rtl="0" eaLnBrk="0" fontAlgn="base" hangingPunct="0">
        <a:lnSpc>
          <a:spcPct val="90000"/>
        </a:lnSpc>
        <a:spcBef>
          <a:spcPct val="0"/>
        </a:spcBef>
        <a:spcAft>
          <a:spcPct val="0"/>
        </a:spcAft>
        <a:defRPr sz="2400" b="1">
          <a:solidFill>
            <a:schemeClr val="accent1"/>
          </a:solidFill>
          <a:latin typeface="黑体" panose="02010609060101010101" pitchFamily="49" charset="-122"/>
          <a:ea typeface="黑体" panose="02010609060101010101" pitchFamily="49" charset="-122"/>
        </a:defRPr>
      </a:lvl5pPr>
      <a:lvl6pPr marL="4572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6pPr>
      <a:lvl7pPr marL="9144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7pPr>
      <a:lvl8pPr marL="13716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8pPr>
      <a:lvl9pPr marL="1828800" algn="l" rtl="0" fontAlgn="base">
        <a:lnSpc>
          <a:spcPct val="90000"/>
        </a:lnSpc>
        <a:spcBef>
          <a:spcPct val="0"/>
        </a:spcBef>
        <a:spcAft>
          <a:spcPct val="0"/>
        </a:spcAft>
        <a:defRPr sz="3200" b="1">
          <a:solidFill>
            <a:schemeClr val="accent1"/>
          </a:solidFill>
          <a:latin typeface="黑体" panose="02010609060101010101" pitchFamily="49" charset="-122"/>
          <a:ea typeface="黑体" panose="02010609060101010101" pitchFamily="49" charset="-122"/>
        </a:defRPr>
      </a:lvl9pPr>
    </p:titleStyle>
    <p:bodyStyle>
      <a:lvl1pPr marL="171450" indent="-171450" algn="l" rtl="0" eaLnBrk="0" fontAlgn="base" hangingPunct="0">
        <a:lnSpc>
          <a:spcPct val="90000"/>
        </a:lnSpc>
        <a:spcBef>
          <a:spcPts val="750"/>
        </a:spcBef>
        <a:spcAft>
          <a:spcPct val="0"/>
        </a:spcAft>
        <a:buClr>
          <a:schemeClr val="accent1"/>
        </a:buClr>
        <a:buSzPct val="80000"/>
        <a:buFont typeface="Wingdings 2" panose="05020102010507070707" pitchFamily="18" charset="2"/>
        <a:buChar char=""/>
        <a:defRPr sz="2100" kern="1200">
          <a:solidFill>
            <a:srgbClr val="657B3E"/>
          </a:solidFill>
          <a:latin typeface="黑体" panose="02010609060101010101" pitchFamily="49" charset="-122"/>
          <a:ea typeface="黑体" panose="02010609060101010101" pitchFamily="49" charset="-122"/>
          <a:cs typeface="+mn-cs"/>
        </a:defRPr>
      </a:lvl1pPr>
      <a:lvl2pPr marL="514350" indent="-171450" algn="l" rtl="0" eaLnBrk="0" fontAlgn="base" hangingPunct="0">
        <a:lnSpc>
          <a:spcPct val="90000"/>
        </a:lnSpc>
        <a:spcBef>
          <a:spcPts val="375"/>
        </a:spcBef>
        <a:spcAft>
          <a:spcPct val="0"/>
        </a:spcAft>
        <a:buFont typeface="Arial" pitchFamily="34" charset="0"/>
        <a:buChar char="•"/>
        <a:defRPr sz="2100" kern="1200">
          <a:solidFill>
            <a:srgbClr val="657B3E"/>
          </a:solidFill>
          <a:latin typeface="黑体" panose="02010609060101010101" pitchFamily="49" charset="-122"/>
          <a:ea typeface="黑体" panose="02010609060101010101" pitchFamily="49" charset="-122"/>
          <a:cs typeface="+mn-cs"/>
        </a:defRPr>
      </a:lvl2pPr>
      <a:lvl3pPr marL="857250" indent="-171450" algn="l" rtl="0" eaLnBrk="0" fontAlgn="base" hangingPunct="0">
        <a:lnSpc>
          <a:spcPct val="90000"/>
        </a:lnSpc>
        <a:spcBef>
          <a:spcPts val="375"/>
        </a:spcBef>
        <a:spcAft>
          <a:spcPct val="0"/>
        </a:spcAft>
        <a:buFont typeface="Arial" pitchFamily="34" charset="0"/>
        <a:buChar char="•"/>
        <a:defRPr sz="1500" kern="1200">
          <a:solidFill>
            <a:srgbClr val="657B3E"/>
          </a:solidFill>
          <a:latin typeface="黑体" panose="02010609060101010101" pitchFamily="49" charset="-122"/>
          <a:ea typeface="黑体" panose="02010609060101010101" pitchFamily="49" charset="-122"/>
          <a:cs typeface="+mn-cs"/>
        </a:defRPr>
      </a:lvl3pPr>
      <a:lvl4pPr marL="1200150" indent="-171450" algn="l" rtl="0" eaLnBrk="0" fontAlgn="base" hangingPunct="0">
        <a:lnSpc>
          <a:spcPct val="90000"/>
        </a:lnSpc>
        <a:spcBef>
          <a:spcPts val="375"/>
        </a:spcBef>
        <a:spcAft>
          <a:spcPct val="0"/>
        </a:spcAft>
        <a:buFont typeface="Arial" pitchFamily="34" charset="0"/>
        <a:buChar char="•"/>
        <a:defRPr sz="1500" kern="1200">
          <a:solidFill>
            <a:srgbClr val="657B3E"/>
          </a:solidFill>
          <a:latin typeface="黑体" panose="02010609060101010101" pitchFamily="49" charset="-122"/>
          <a:ea typeface="黑体" panose="02010609060101010101" pitchFamily="49" charset="-122"/>
          <a:cs typeface="+mn-cs"/>
        </a:defRPr>
      </a:lvl4pPr>
      <a:lvl5pPr marL="1543050" indent="-171450" algn="l" rtl="0" eaLnBrk="0" fontAlgn="base" hangingPunct="0">
        <a:lnSpc>
          <a:spcPct val="90000"/>
        </a:lnSpc>
        <a:spcBef>
          <a:spcPts val="375"/>
        </a:spcBef>
        <a:spcAft>
          <a:spcPct val="0"/>
        </a:spcAft>
        <a:buFont typeface="Arial" pitchFamily="34" charset="0"/>
        <a:buChar char="•"/>
        <a:defRPr sz="1500" kern="1200">
          <a:solidFill>
            <a:srgbClr val="657B3E"/>
          </a:solidFill>
          <a:latin typeface="黑体" panose="02010609060101010101" pitchFamily="49" charset="-122"/>
          <a:ea typeface="黑体" panose="02010609060101010101" pitchFamily="49" charset="-122"/>
          <a:cs typeface="+mn-cs"/>
        </a:defRPr>
      </a:lvl5pPr>
      <a:lvl6pPr marL="18859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PowerPoint_Presentation.pptx"/><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PowerPoint_Presentation1.pptx"/><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PowerPoint_Presentation2.pptx"/><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PowerPoint_Presentation3.pptx"/><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9.xml"/></Relationships>
</file>

<file path=ppt/slides/_rels/slide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8.wmf"/><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slideLayout" Target="../slideLayouts/slideLayout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image" Target="../media/image22.tmp"/><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Microsoft_PowerPoint_97-2003_Presentation.ppt"/><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Microsoft_PowerPoint_97-2003_Presentation1.ppt"/><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Microsoft_PowerPoint_97-2003_Presentation2.ppt"/><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18" Type="http://schemas.openxmlformats.org/officeDocument/2006/relationships/slideLayout" Target="../slideLayouts/slideLayout7.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 Type="http://schemas.openxmlformats.org/officeDocument/2006/relationships/tags" Target="../tags/tag25.xml"/><Relationship Id="rId16" Type="http://schemas.openxmlformats.org/officeDocument/2006/relationships/tags" Target="../tags/tag39.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tags" Target="../tags/tag38.xml"/><Relationship Id="rId10" Type="http://schemas.openxmlformats.org/officeDocument/2006/relationships/tags" Target="../tags/tag33.xml"/><Relationship Id="rId19" Type="http://schemas.openxmlformats.org/officeDocument/2006/relationships/image" Target="../media/image22.tmp"/><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s>
</file>

<file path=ppt/slides/_rels/slide4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package" Target="../embeddings/Microsoft_PowerPoint_Presentation4.pptx"/><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package" Target="../embeddings/Microsoft_PowerPoint_Presentation5.pptx"/></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Microsoft_PowerPoint_97-2003_Presentation3.ppt"/><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bilibili.com/video/BV1kd4y1B7EA/?spm_id_from=333.337.search-card.all.click&amp;vd_source=92c3e61c6f2cac86e685f7874a717855"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bilibili.com/video/BV1aR4y1E74D/?spm_id_from=333.337.search-card.all.click&amp;vd_source=92c3e61c6f2cac86e685f7874a717855"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noChangeArrowheads="1"/>
          </p:cNvSpPr>
          <p:nvPr>
            <p:ph type="ctrTitle"/>
          </p:nvPr>
        </p:nvSpPr>
        <p:spPr>
          <a:xfrm>
            <a:off x="3023320" y="1556792"/>
            <a:ext cx="6120680" cy="1729433"/>
          </a:xfrm>
        </p:spPr>
        <p:txBody>
          <a:bodyPr/>
          <a:lstStyle/>
          <a:p>
            <a:pPr eaLnBrk="1" hangingPunct="1">
              <a:lnSpc>
                <a:spcPct val="100000"/>
              </a:lnSpc>
            </a:pPr>
            <a:r>
              <a:rPr lang="zh-CN" altLang="en-US" sz="4900" dirty="0">
                <a:solidFill>
                  <a:srgbClr val="0070C0"/>
                </a:solidFill>
                <a:latin typeface="华文楷体" pitchFamily="2" charset="-122"/>
                <a:ea typeface="华文楷体" pitchFamily="2" charset="-122"/>
              </a:rPr>
              <a:t>第</a:t>
            </a:r>
            <a:r>
              <a:rPr lang="en-US" altLang="zh-CN" sz="4900" dirty="0">
                <a:solidFill>
                  <a:srgbClr val="0070C0"/>
                </a:solidFill>
                <a:latin typeface="华文楷体" pitchFamily="2" charset="-122"/>
                <a:ea typeface="华文楷体" pitchFamily="2" charset="-122"/>
              </a:rPr>
              <a:t>2</a:t>
            </a:r>
            <a:r>
              <a:rPr lang="zh-CN" altLang="en-US" sz="4900" dirty="0">
                <a:solidFill>
                  <a:srgbClr val="0070C0"/>
                </a:solidFill>
                <a:latin typeface="华文楷体" pitchFamily="2" charset="-122"/>
                <a:ea typeface="华文楷体" pitchFamily="2" charset="-122"/>
              </a:rPr>
              <a:t>章  </a:t>
            </a:r>
            <a:br>
              <a:rPr lang="zh-CN" altLang="en-US" sz="4900" dirty="0">
                <a:solidFill>
                  <a:srgbClr val="0070C0"/>
                </a:solidFill>
                <a:latin typeface="华文楷体" pitchFamily="2" charset="-122"/>
                <a:ea typeface="华文楷体" pitchFamily="2" charset="-122"/>
              </a:rPr>
            </a:br>
            <a:r>
              <a:rPr lang="zh-CN" altLang="en-US" sz="4900" dirty="0">
                <a:solidFill>
                  <a:srgbClr val="0070C0"/>
                </a:solidFill>
                <a:latin typeface="华文楷体" pitchFamily="2" charset="-122"/>
                <a:ea typeface="华文楷体" pitchFamily="2" charset="-122"/>
              </a:rPr>
              <a:t>项目组织与项目团队</a:t>
            </a:r>
          </a:p>
        </p:txBody>
      </p:sp>
      <p:sp>
        <p:nvSpPr>
          <p:cNvPr id="3" name="Rectangle 6"/>
          <p:cNvSpPr>
            <a:spLocks noChangeArrowheads="1"/>
          </p:cNvSpPr>
          <p:nvPr/>
        </p:nvSpPr>
        <p:spPr bwMode="auto">
          <a:xfrm>
            <a:off x="2159000" y="3717032"/>
            <a:ext cx="6985000" cy="177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lstStyle>
            <a:lvl1pPr marL="341313" indent="-341313"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spcBef>
                <a:spcPct val="20000"/>
              </a:spcBef>
              <a:buClr>
                <a:schemeClr val="hlink"/>
              </a:buClr>
            </a:pPr>
            <a:r>
              <a:rPr lang="zh-CN" altLang="en-US" sz="3200" b="1" dirty="0">
                <a:solidFill>
                  <a:srgbClr val="000000"/>
                </a:solidFill>
                <a:ea typeface="华文新魏" pitchFamily="2" charset="-122"/>
              </a:rPr>
              <a:t>杭州电子科技大学 </a:t>
            </a:r>
            <a:r>
              <a:rPr lang="zh-CN" altLang="en-US" sz="3200" b="1">
                <a:solidFill>
                  <a:srgbClr val="000000"/>
                </a:solidFill>
                <a:ea typeface="华文新魏" pitchFamily="2" charset="-122"/>
              </a:rPr>
              <a:t>管理学院</a:t>
            </a:r>
            <a:endParaRPr lang="zh-CN" altLang="en-US" sz="3200" b="1" dirty="0">
              <a:solidFill>
                <a:srgbClr val="000000"/>
              </a:solidFill>
              <a:ea typeface="华文新魏"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620688"/>
            <a:ext cx="7886700" cy="854075"/>
          </a:xfrm>
        </p:spPr>
        <p:txBody>
          <a:bodyPr/>
          <a:lstStyle/>
          <a:p>
            <a:pPr algn="ctr"/>
            <a:r>
              <a:rPr lang="zh-CN" altLang="en-US" dirty="0"/>
              <a:t>两种表现形式</a:t>
            </a:r>
          </a:p>
        </p:txBody>
      </p:sp>
      <p:sp>
        <p:nvSpPr>
          <p:cNvPr id="3" name="内容占位符 2"/>
          <p:cNvSpPr>
            <a:spLocks noGrp="1"/>
          </p:cNvSpPr>
          <p:nvPr>
            <p:ph idx="1"/>
          </p:nvPr>
        </p:nvSpPr>
        <p:spPr>
          <a:xfrm>
            <a:off x="827584" y="1484784"/>
            <a:ext cx="7886700" cy="4595225"/>
          </a:xfrm>
        </p:spPr>
        <p:txBody>
          <a:bodyPr/>
          <a:lstStyle/>
          <a:p>
            <a:pPr>
              <a:lnSpc>
                <a:spcPct val="100000"/>
              </a:lnSpc>
            </a:pPr>
            <a:r>
              <a:rPr lang="zh-CN" altLang="en-US" sz="2800" dirty="0"/>
              <a:t>一种是将一个大的项目，按照公司行政、人力资源、财务、各专业技术、营销等职能部门的特点与职责，分成若干个子项目，由相应的各职能单元完成各方面的工作；</a:t>
            </a:r>
            <a:endParaRPr lang="en-US" altLang="zh-CN" sz="2800" dirty="0"/>
          </a:p>
          <a:p>
            <a:pPr>
              <a:lnSpc>
                <a:spcPct val="100000"/>
              </a:lnSpc>
            </a:pPr>
            <a:endParaRPr lang="en-US" altLang="zh-CN" sz="2800" dirty="0"/>
          </a:p>
          <a:p>
            <a:pPr>
              <a:lnSpc>
                <a:spcPct val="100000"/>
              </a:lnSpc>
            </a:pPr>
            <a:r>
              <a:rPr lang="zh-CN" altLang="en-US" sz="2800" dirty="0"/>
              <a:t>另一种形式是对于一些中小项目，在人力资源专业等要求不严的情况下，根据项目专业特点，直接将项目安排在公司某一职能部门内部进行，在这种情况下，项目团队成员主要由该职能部门人员组成，当前这种形式在国内各咨询公司中经常见到。</a:t>
            </a: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872566963"/>
              </p:ext>
            </p:extLst>
          </p:nvPr>
        </p:nvGraphicFramePr>
        <p:xfrm>
          <a:off x="7524328" y="620688"/>
          <a:ext cx="1061864" cy="796306"/>
        </p:xfrm>
        <a:graphic>
          <a:graphicData uri="http://schemas.openxmlformats.org/presentationml/2006/ole">
            <mc:AlternateContent xmlns:mc="http://schemas.openxmlformats.org/markup-compatibility/2006">
              <mc:Choice xmlns:v="urn:schemas-microsoft-com:vml" Requires="v">
                <p:oleObj name="演示文稿" r:id="rId2" imgW="4570551" imgH="3427315" progId="PowerPoint.Show.12">
                  <p:embed/>
                </p:oleObj>
              </mc:Choice>
              <mc:Fallback>
                <p:oleObj name="演示文稿" r:id="rId2" imgW="4570551" imgH="3427315" progId="PowerPoint.Show.12">
                  <p:embed/>
                  <p:pic>
                    <p:nvPicPr>
                      <p:cNvPr id="0" name=""/>
                      <p:cNvPicPr/>
                      <p:nvPr/>
                    </p:nvPicPr>
                    <p:blipFill>
                      <a:blip r:embed="rId3"/>
                      <a:stretch>
                        <a:fillRect/>
                      </a:stretch>
                    </p:blipFill>
                    <p:spPr>
                      <a:xfrm>
                        <a:off x="7524328" y="620688"/>
                        <a:ext cx="1061864" cy="796306"/>
                      </a:xfrm>
                      <a:prstGeom prst="rect">
                        <a:avLst/>
                      </a:prstGeom>
                    </p:spPr>
                  </p:pic>
                </p:oleObj>
              </mc:Fallback>
            </mc:AlternateContent>
          </a:graphicData>
        </a:graphic>
      </p:graphicFrame>
    </p:spTree>
    <p:extLst>
      <p:ext uri="{BB962C8B-B14F-4D97-AF65-F5344CB8AC3E}">
        <p14:creationId xmlns:p14="http://schemas.microsoft.com/office/powerpoint/2010/main" val="2023224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a:p>
        </p:txBody>
      </p:sp>
      <p:pic>
        <p:nvPicPr>
          <p:cNvPr id="1136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060848"/>
            <a:ext cx="8925715" cy="28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6540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574675" y="836613"/>
            <a:ext cx="6300788" cy="863600"/>
          </a:xfrm>
          <a:solidFill>
            <a:srgbClr val="FFCC99"/>
          </a:solidFill>
        </p:spPr>
        <p:txBody>
          <a:bodyPr>
            <a:normAutofit/>
          </a:bodyPr>
          <a:lstStyle/>
          <a:p>
            <a:pPr eaLnBrk="1" fontAlgn="auto" hangingPunct="1">
              <a:lnSpc>
                <a:spcPct val="100000"/>
              </a:lnSpc>
              <a:spcAft>
                <a:spcPts val="0"/>
              </a:spcAft>
              <a:defRPr/>
            </a:pPr>
            <a:r>
              <a:rPr lang="zh-CN" altLang="en-US" sz="3600" dirty="0">
                <a:solidFill>
                  <a:srgbClr val="303030"/>
                </a:solidFill>
                <a:latin typeface="宋体" panose="02010600030101010101" pitchFamily="2" charset="-122"/>
                <a:ea typeface="宋体" panose="02010600030101010101" pitchFamily="2" charset="-122"/>
              </a:rPr>
              <a:t>职能式组织优点</a:t>
            </a:r>
            <a:r>
              <a:rPr lang="zh-CN" altLang="en-US" sz="3600" dirty="0">
                <a:solidFill>
                  <a:schemeClr val="tx2">
                    <a:satMod val="130000"/>
                  </a:schemeClr>
                </a:solidFill>
                <a:effectLst>
                  <a:outerShdw blurRad="50000" dist="30000" dir="5400000" algn="tl" rotWithShape="0">
                    <a:srgbClr val="000000">
                      <a:alpha val="30000"/>
                    </a:srgbClr>
                  </a:outerShdw>
                </a:effectLst>
                <a:latin typeface="宋体" panose="02010600030101010101" pitchFamily="2" charset="-122"/>
                <a:ea typeface="宋体" panose="02010600030101010101" pitchFamily="2" charset="-122"/>
              </a:rPr>
              <a:t>：</a:t>
            </a:r>
          </a:p>
        </p:txBody>
      </p:sp>
      <p:sp>
        <p:nvSpPr>
          <p:cNvPr id="20483" name="Rectangle 3"/>
          <p:cNvSpPr>
            <a:spLocks noGrp="1" noChangeArrowheads="1"/>
          </p:cNvSpPr>
          <p:nvPr>
            <p:ph idx="1"/>
          </p:nvPr>
        </p:nvSpPr>
        <p:spPr>
          <a:xfrm>
            <a:off x="1258888" y="1773238"/>
            <a:ext cx="7058025" cy="3959225"/>
          </a:xfrm>
        </p:spPr>
        <p:txBody>
          <a:bodyPr/>
          <a:lstStyle/>
          <a:p>
            <a:pPr algn="just" eaLnBrk="1" hangingPunct="1">
              <a:buFont typeface="Wingdings 2" panose="05020102010507070707" pitchFamily="18" charset="2"/>
              <a:buNone/>
            </a:pPr>
            <a:endParaRPr lang="zh-CN" altLang="en-US" dirty="0"/>
          </a:p>
          <a:p>
            <a:pPr eaLnBrk="1" hangingPunct="1">
              <a:lnSpc>
                <a:spcPct val="120000"/>
              </a:lnSpc>
              <a:buClr>
                <a:srgbClr val="00B0F0"/>
              </a:buClr>
              <a:buFont typeface="Wingdings" pitchFamily="2" charset="2"/>
              <a:buChar char="Ø"/>
            </a:pPr>
            <a:r>
              <a:rPr lang="zh-CN" altLang="en-US" sz="2400" dirty="0">
                <a:solidFill>
                  <a:srgbClr val="000000"/>
                </a:solidFill>
                <a:latin typeface="宋体" pitchFamily="2" charset="-122"/>
                <a:ea typeface="宋体" pitchFamily="2" charset="-122"/>
              </a:rPr>
              <a:t>组织结构层次清晰，结构分明，每一个团队成员都有自己明确的上司。</a:t>
            </a:r>
          </a:p>
          <a:p>
            <a:pPr eaLnBrk="1" hangingPunct="1">
              <a:lnSpc>
                <a:spcPct val="120000"/>
              </a:lnSpc>
              <a:buClr>
                <a:srgbClr val="00B0F0"/>
              </a:buClr>
              <a:buFont typeface="Wingdings" pitchFamily="2" charset="2"/>
              <a:buChar char="Ø"/>
            </a:pPr>
            <a:r>
              <a:rPr lang="zh-CN" altLang="en-US" sz="2400" dirty="0">
                <a:solidFill>
                  <a:srgbClr val="000000"/>
                </a:solidFill>
                <a:latin typeface="宋体" pitchFamily="2" charset="-122"/>
                <a:ea typeface="宋体" pitchFamily="2" charset="-122"/>
              </a:rPr>
              <a:t>充分利用公司内部资源，人员使用灵活，可尽量避免人员和设备的浪费。</a:t>
            </a:r>
          </a:p>
          <a:p>
            <a:pPr eaLnBrk="1" hangingPunct="1">
              <a:lnSpc>
                <a:spcPct val="120000"/>
              </a:lnSpc>
              <a:buClr>
                <a:srgbClr val="00B0F0"/>
              </a:buClr>
              <a:buFont typeface="Wingdings" pitchFamily="2" charset="2"/>
              <a:buChar char="Ø"/>
            </a:pPr>
            <a:r>
              <a:rPr lang="zh-CN" altLang="en-US" sz="2400" dirty="0">
                <a:solidFill>
                  <a:srgbClr val="000000"/>
                </a:solidFill>
                <a:latin typeface="宋体" pitchFamily="2" charset="-122"/>
                <a:ea typeface="宋体" pitchFamily="2" charset="-122"/>
              </a:rPr>
              <a:t>该组织结构的部门是按照职能和专业进行划分的，有利于各职能部门的专业人员提高其专业技能。</a:t>
            </a:r>
          </a:p>
          <a:p>
            <a:pPr eaLnBrk="1" hangingPunct="1">
              <a:lnSpc>
                <a:spcPct val="120000"/>
              </a:lnSpc>
              <a:buClr>
                <a:srgbClr val="00B0F0"/>
              </a:buClr>
              <a:buFont typeface="Wingdings" pitchFamily="2" charset="2"/>
              <a:buChar char="Ø"/>
            </a:pPr>
            <a:r>
              <a:rPr lang="zh-CN" altLang="en-US" sz="2400" dirty="0">
                <a:solidFill>
                  <a:srgbClr val="000000"/>
                </a:solidFill>
                <a:latin typeface="宋体" pitchFamily="2" charset="-122"/>
                <a:ea typeface="宋体" pitchFamily="2" charset="-122"/>
              </a:rPr>
              <a:t>为本部门的团队成员日后的职业生涯提供了保障。</a:t>
            </a:r>
          </a:p>
        </p:txBody>
      </p:sp>
      <p:sp>
        <p:nvSpPr>
          <p:cNvPr id="78852"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16C30075-4095-4AFB-9963-1029FDACD225}"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12</a:t>
            </a:fld>
            <a:endParaRPr lang="zh-CN" altLang="en-US" sz="2000">
              <a:solidFill>
                <a:srgbClr val="303030"/>
              </a:solidFill>
              <a:latin typeface="华文楷体" pitchFamily="2" charset="-122"/>
              <a:ea typeface="华文楷体" pitchFamily="2" charset="-122"/>
            </a:endParaRPr>
          </a:p>
        </p:txBody>
      </p:sp>
      <p:sp>
        <p:nvSpPr>
          <p:cNvPr id="7885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1835665463"/>
              </p:ext>
            </p:extLst>
          </p:nvPr>
        </p:nvGraphicFramePr>
        <p:xfrm>
          <a:off x="7524328" y="1124744"/>
          <a:ext cx="1062038" cy="796925"/>
        </p:xfrm>
        <a:graphic>
          <a:graphicData uri="http://schemas.openxmlformats.org/presentationml/2006/ole">
            <mc:AlternateContent xmlns:mc="http://schemas.openxmlformats.org/markup-compatibility/2006">
              <mc:Choice xmlns:v="urn:schemas-microsoft-com:vml" Requires="v">
                <p:oleObj name="演示文稿" r:id="rId2" imgW="4570551" imgH="3427315" progId="PowerPoint.Show.12">
                  <p:embed/>
                </p:oleObj>
              </mc:Choice>
              <mc:Fallback>
                <p:oleObj name="演示文稿" r:id="rId2" imgW="4570551" imgH="3427315" progId="PowerPoint.Show.12">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328" y="1124744"/>
                        <a:ext cx="10620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fade">
                                      <p:cBhvr>
                                        <p:cTn id="7" dur="1000"/>
                                        <p:tgtEl>
                                          <p:spTgt spid="20483">
                                            <p:txEl>
                                              <p:pRg st="1" end="1"/>
                                            </p:txEl>
                                          </p:spTgt>
                                        </p:tgtEl>
                                      </p:cBhvr>
                                    </p:animEffect>
                                    <p:anim calcmode="lin" valueType="num">
                                      <p:cBhvr>
                                        <p:cTn id="8" dur="10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04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483">
                                            <p:txEl>
                                              <p:pRg st="2" end="2"/>
                                            </p:txEl>
                                          </p:spTgt>
                                        </p:tgtEl>
                                        <p:attrNameLst>
                                          <p:attrName>style.visibility</p:attrName>
                                        </p:attrNameLst>
                                      </p:cBhvr>
                                      <p:to>
                                        <p:strVal val="visible"/>
                                      </p:to>
                                    </p:set>
                                    <p:animEffect transition="in" filter="fade">
                                      <p:cBhvr>
                                        <p:cTn id="14" dur="1000"/>
                                        <p:tgtEl>
                                          <p:spTgt spid="20483">
                                            <p:txEl>
                                              <p:pRg st="2" end="2"/>
                                            </p:txEl>
                                          </p:spTgt>
                                        </p:tgtEl>
                                      </p:cBhvr>
                                    </p:animEffect>
                                    <p:anim calcmode="lin" valueType="num">
                                      <p:cBhvr>
                                        <p:cTn id="15" dur="10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04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483">
                                            <p:txEl>
                                              <p:pRg st="3" end="3"/>
                                            </p:txEl>
                                          </p:spTgt>
                                        </p:tgtEl>
                                        <p:attrNameLst>
                                          <p:attrName>style.visibility</p:attrName>
                                        </p:attrNameLst>
                                      </p:cBhvr>
                                      <p:to>
                                        <p:strVal val="visible"/>
                                      </p:to>
                                    </p:set>
                                    <p:animEffect transition="in" filter="fade">
                                      <p:cBhvr>
                                        <p:cTn id="21" dur="1000"/>
                                        <p:tgtEl>
                                          <p:spTgt spid="20483">
                                            <p:txEl>
                                              <p:pRg st="3" end="3"/>
                                            </p:txEl>
                                          </p:spTgt>
                                        </p:tgtEl>
                                      </p:cBhvr>
                                    </p:animEffect>
                                    <p:anim calcmode="lin" valueType="num">
                                      <p:cBhvr>
                                        <p:cTn id="22" dur="10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04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483">
                                            <p:txEl>
                                              <p:pRg st="4" end="4"/>
                                            </p:txEl>
                                          </p:spTgt>
                                        </p:tgtEl>
                                        <p:attrNameLst>
                                          <p:attrName>style.visibility</p:attrName>
                                        </p:attrNameLst>
                                      </p:cBhvr>
                                      <p:to>
                                        <p:strVal val="visible"/>
                                      </p:to>
                                    </p:set>
                                    <p:animEffect transition="in" filter="fade">
                                      <p:cBhvr>
                                        <p:cTn id="28" dur="1000"/>
                                        <p:tgtEl>
                                          <p:spTgt spid="20483">
                                            <p:txEl>
                                              <p:pRg st="4" end="4"/>
                                            </p:txEl>
                                          </p:spTgt>
                                        </p:tgtEl>
                                      </p:cBhvr>
                                    </p:animEffect>
                                    <p:anim calcmode="lin" valueType="num">
                                      <p:cBhvr>
                                        <p:cTn id="29" dur="10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048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684213" y="836613"/>
            <a:ext cx="7559675" cy="638175"/>
          </a:xfrm>
          <a:solidFill>
            <a:srgbClr val="FFCC99"/>
          </a:solidFill>
        </p:spPr>
        <p:txBody>
          <a:bodyPr/>
          <a:lstStyle/>
          <a:p>
            <a:pPr eaLnBrk="1" hangingPunct="1">
              <a:lnSpc>
                <a:spcPct val="100000"/>
              </a:lnSpc>
            </a:pPr>
            <a:r>
              <a:rPr lang="zh-CN" altLang="en-US" sz="3600">
                <a:solidFill>
                  <a:srgbClr val="000000"/>
                </a:solidFill>
                <a:latin typeface="宋体" pitchFamily="2" charset="-122"/>
                <a:ea typeface="宋体" pitchFamily="2" charset="-122"/>
              </a:rPr>
              <a:t>职能式组织缺点：</a:t>
            </a:r>
          </a:p>
        </p:txBody>
      </p:sp>
      <p:sp>
        <p:nvSpPr>
          <p:cNvPr id="79875" name="Rectangle 3"/>
          <p:cNvSpPr>
            <a:spLocks noGrp="1" noChangeArrowheads="1"/>
          </p:cNvSpPr>
          <p:nvPr>
            <p:ph idx="1"/>
          </p:nvPr>
        </p:nvSpPr>
        <p:spPr>
          <a:xfrm>
            <a:off x="1115616" y="1916832"/>
            <a:ext cx="7273925" cy="4104556"/>
          </a:xfrm>
        </p:spPr>
        <p:txBody>
          <a:bodyPr/>
          <a:lstStyle/>
          <a:p>
            <a:pPr algn="just" eaLnBrk="1" hangingPunct="1">
              <a:buClr>
                <a:srgbClr val="00B0F0"/>
              </a:buClr>
              <a:buFont typeface="Wingdings" pitchFamily="2" charset="2"/>
              <a:buChar char="Ø"/>
            </a:pPr>
            <a:r>
              <a:rPr lang="zh-CN" altLang="en-US" sz="2400" dirty="0">
                <a:solidFill>
                  <a:srgbClr val="000000"/>
                </a:solidFill>
                <a:latin typeface="宋体" pitchFamily="2" charset="-122"/>
                <a:ea typeface="宋体" pitchFamily="2" charset="-122"/>
              </a:rPr>
              <a:t>项目团队成员属于原来的职能部门，他们都有自己的日常工作，项目不是其活动和关心的重点，常常会因为追求局部利益而忽视了客户和项目的整体利益，具有一定的狭隘性；</a:t>
            </a:r>
            <a:endParaRPr lang="en-US" altLang="zh-CN" sz="2400" dirty="0">
              <a:solidFill>
                <a:srgbClr val="000000"/>
              </a:solidFill>
              <a:latin typeface="宋体" pitchFamily="2" charset="-122"/>
              <a:ea typeface="宋体" pitchFamily="2" charset="-122"/>
            </a:endParaRPr>
          </a:p>
          <a:p>
            <a:pPr algn="just" eaLnBrk="1" hangingPunct="1">
              <a:buClr>
                <a:srgbClr val="00B0F0"/>
              </a:buClr>
              <a:buFont typeface="Wingdings" pitchFamily="2" charset="2"/>
              <a:buChar char="Ø"/>
            </a:pPr>
            <a:endParaRPr lang="zh-CN" altLang="en-US" sz="2400" dirty="0">
              <a:solidFill>
                <a:srgbClr val="000000"/>
              </a:solidFill>
              <a:latin typeface="宋体" pitchFamily="2" charset="-122"/>
              <a:ea typeface="宋体" pitchFamily="2" charset="-122"/>
            </a:endParaRPr>
          </a:p>
          <a:p>
            <a:pPr algn="just" eaLnBrk="1" hangingPunct="1">
              <a:buClr>
                <a:srgbClr val="00B0F0"/>
              </a:buClr>
              <a:buFont typeface="Wingdings" pitchFamily="2" charset="2"/>
              <a:buChar char="Ø"/>
            </a:pPr>
            <a:r>
              <a:rPr lang="zh-CN" altLang="en-US" sz="2400" dirty="0">
                <a:solidFill>
                  <a:srgbClr val="000000"/>
                </a:solidFill>
                <a:latin typeface="宋体" pitchFamily="2" charset="-122"/>
                <a:ea typeface="宋体" pitchFamily="2" charset="-122"/>
              </a:rPr>
              <a:t>由于项目团队成员通常情况下是兼职的，因此，他们不会主动承担责任和风险，而且，项目团队成员是由职能经理派遣的，具有一定的流动性，导致权责难以明确，给项目的管理带来了一定的困难；</a:t>
            </a:r>
          </a:p>
        </p:txBody>
      </p:sp>
      <p:sp>
        <p:nvSpPr>
          <p:cNvPr id="79876"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31CCD96C-7C25-44B0-9FC6-8DDB5E1C501C}"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13</a:t>
            </a:fld>
            <a:endParaRPr lang="zh-CN" altLang="en-US" sz="2000">
              <a:solidFill>
                <a:srgbClr val="303030"/>
              </a:solidFill>
              <a:latin typeface="华文楷体" pitchFamily="2" charset="-122"/>
              <a:ea typeface="华文楷体" pitchFamily="2" charset="-122"/>
            </a:endParaRPr>
          </a:p>
        </p:txBody>
      </p:sp>
      <p:sp>
        <p:nvSpPr>
          <p:cNvPr id="7987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723891150"/>
              </p:ext>
            </p:extLst>
          </p:nvPr>
        </p:nvGraphicFramePr>
        <p:xfrm>
          <a:off x="7740352" y="836712"/>
          <a:ext cx="1062038" cy="796925"/>
        </p:xfrm>
        <a:graphic>
          <a:graphicData uri="http://schemas.openxmlformats.org/presentationml/2006/ole">
            <mc:AlternateContent xmlns:mc="http://schemas.openxmlformats.org/markup-compatibility/2006">
              <mc:Choice xmlns:v="urn:schemas-microsoft-com:vml" Requires="v">
                <p:oleObj name="演示文稿" r:id="rId2" imgW="4570551" imgH="3427315" progId="PowerPoint.Show.12">
                  <p:embed/>
                </p:oleObj>
              </mc:Choice>
              <mc:Fallback>
                <p:oleObj name="演示文稿" r:id="rId2" imgW="4570551" imgH="3427315" progId="PowerPoint.Show.12">
                  <p:embed/>
                  <p:pic>
                    <p:nvPicPr>
                      <p:cNvPr id="0" name="对象 3"/>
                      <p:cNvPicPr>
                        <a:picLocks noChangeAspect="1" noChangeArrowheads="1"/>
                      </p:cNvPicPr>
                      <p:nvPr/>
                    </p:nvPicPr>
                    <p:blipFill>
                      <a:blip r:embed="rId3"/>
                      <a:srcRect/>
                      <a:stretch>
                        <a:fillRect/>
                      </a:stretch>
                    </p:blipFill>
                    <p:spPr bwMode="auto">
                      <a:xfrm>
                        <a:off x="7740352" y="836712"/>
                        <a:ext cx="10620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F70554FD-CA04-41C9-84BA-6D23B008EF9E}"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14</a:t>
            </a:fld>
            <a:endParaRPr lang="zh-CN" altLang="en-US" sz="2000">
              <a:solidFill>
                <a:srgbClr val="303030"/>
              </a:solidFill>
              <a:latin typeface="华文楷体" pitchFamily="2" charset="-122"/>
              <a:ea typeface="华文楷体" pitchFamily="2" charset="-122"/>
            </a:endParaRPr>
          </a:p>
        </p:txBody>
      </p:sp>
      <p:sp>
        <p:nvSpPr>
          <p:cNvPr id="6" name="矩形 5"/>
          <p:cNvSpPr/>
          <p:nvPr/>
        </p:nvSpPr>
        <p:spPr>
          <a:xfrm>
            <a:off x="971600" y="2132856"/>
            <a:ext cx="7053262" cy="2676525"/>
          </a:xfrm>
          <a:prstGeom prst="rect">
            <a:avLst/>
          </a:prstGeom>
        </p:spPr>
        <p:txBody>
          <a:bodyPr>
            <a:spAutoFit/>
          </a:bodyPr>
          <a:lstStyle/>
          <a:p>
            <a:pPr marL="457200" indent="-457200" algn="just">
              <a:buClr>
                <a:srgbClr val="00B0F0"/>
              </a:buClr>
              <a:buFont typeface="Wingdings" panose="05000000000000000000" pitchFamily="2" charset="2"/>
              <a:buChar char="Ø"/>
              <a:defRPr/>
            </a:pPr>
            <a:r>
              <a:rPr lang="zh-CN" altLang="en-US" sz="2800" dirty="0">
                <a:solidFill>
                  <a:srgbClr val="000000"/>
                </a:solidFill>
                <a:latin typeface="宋体" panose="02010600030101010101" pitchFamily="2" charset="-122"/>
              </a:rPr>
              <a:t>项目团队成员来自于不同的职能部门，横向联系较少，成员之间缺乏合作；</a:t>
            </a:r>
            <a:endParaRPr lang="en-US" altLang="zh-CN" sz="2800" dirty="0">
              <a:solidFill>
                <a:srgbClr val="000000"/>
              </a:solidFill>
              <a:latin typeface="宋体" panose="02010600030101010101" pitchFamily="2" charset="-122"/>
            </a:endParaRPr>
          </a:p>
          <a:p>
            <a:pPr algn="just">
              <a:buClr>
                <a:srgbClr val="00B0F0"/>
              </a:buClr>
              <a:defRPr/>
            </a:pPr>
            <a:endParaRPr lang="zh-CN" altLang="en-US" sz="2800" dirty="0">
              <a:solidFill>
                <a:srgbClr val="000000"/>
              </a:solidFill>
              <a:latin typeface="宋体" panose="02010600030101010101" pitchFamily="2" charset="-122"/>
            </a:endParaRPr>
          </a:p>
          <a:p>
            <a:pPr marL="457200" indent="-457200" algn="just">
              <a:buClr>
                <a:srgbClr val="00B0F0"/>
              </a:buClr>
              <a:buFont typeface="Wingdings" panose="05000000000000000000" pitchFamily="2" charset="2"/>
              <a:buChar char="Ø"/>
              <a:defRPr/>
            </a:pPr>
            <a:r>
              <a:rPr lang="zh-CN" altLang="en-US" sz="2800" dirty="0">
                <a:solidFill>
                  <a:srgbClr val="000000"/>
                </a:solidFill>
                <a:latin typeface="宋体" panose="02010600030101010101" pitchFamily="2" charset="-122"/>
              </a:rPr>
              <a:t>当不同职能部门发生利益冲突且因项目经理的权力限制难以协调时，可能会影响项目目标的实现。</a:t>
            </a:r>
          </a:p>
        </p:txBody>
      </p:sp>
      <p:sp>
        <p:nvSpPr>
          <p:cNvPr id="7" name="矩形 6"/>
          <p:cNvSpPr/>
          <p:nvPr/>
        </p:nvSpPr>
        <p:spPr>
          <a:xfrm>
            <a:off x="684213" y="836613"/>
            <a:ext cx="7127875" cy="646112"/>
          </a:xfrm>
          <a:prstGeom prst="rect">
            <a:avLst/>
          </a:prstGeom>
          <a:solidFill>
            <a:srgbClr val="FFCC99"/>
          </a:solidFill>
        </p:spPr>
        <p:txBody>
          <a:bodyPr>
            <a:spAutoFit/>
          </a:bodyPr>
          <a:lstStyle/>
          <a:p>
            <a:pPr>
              <a:defRPr/>
            </a:pPr>
            <a:r>
              <a:rPr lang="zh-CN" altLang="en-US" sz="3600" b="1" dirty="0">
                <a:solidFill>
                  <a:srgbClr val="000000"/>
                </a:solidFill>
                <a:effectLst>
                  <a:outerShdw blurRad="50000" dist="30000" dir="5400000" algn="tl" rotWithShape="0">
                    <a:srgbClr val="000000">
                      <a:alpha val="30000"/>
                    </a:srgbClr>
                  </a:outerShdw>
                </a:effectLst>
                <a:latin typeface="宋体" panose="02010600030101010101" pitchFamily="2" charset="-122"/>
                <a:cs typeface="+mj-cs"/>
              </a:rPr>
              <a:t>职能式组织缺点：</a:t>
            </a:r>
            <a:endParaRPr lang="zh-CN" altLang="en-US" dirty="0"/>
          </a:p>
        </p:txBody>
      </p:sp>
      <p:sp>
        <p:nvSpPr>
          <p:cNvPr id="80901"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567070195"/>
              </p:ext>
            </p:extLst>
          </p:nvPr>
        </p:nvGraphicFramePr>
        <p:xfrm>
          <a:off x="7797418" y="836613"/>
          <a:ext cx="1062038" cy="796925"/>
        </p:xfrm>
        <a:graphic>
          <a:graphicData uri="http://schemas.openxmlformats.org/presentationml/2006/ole">
            <mc:AlternateContent xmlns:mc="http://schemas.openxmlformats.org/markup-compatibility/2006">
              <mc:Choice xmlns:v="urn:schemas-microsoft-com:vml" Requires="v">
                <p:oleObj name="演示文稿" r:id="rId2" imgW="4570551" imgH="3427315" progId="PowerPoint.Show.12">
                  <p:embed/>
                </p:oleObj>
              </mc:Choice>
              <mc:Fallback>
                <p:oleObj name="演示文稿" r:id="rId2" imgW="4570551" imgH="3427315" progId="PowerPoint.Show.12">
                  <p:embed/>
                  <p:pic>
                    <p:nvPicPr>
                      <p:cNvPr id="0"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418" y="836613"/>
                        <a:ext cx="10620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8"/>
          <p:cNvSpPr>
            <a:spLocks noChangeArrowheads="1"/>
          </p:cNvSpPr>
          <p:nvPr/>
        </p:nvSpPr>
        <p:spPr bwMode="auto">
          <a:xfrm>
            <a:off x="331788" y="836613"/>
            <a:ext cx="7985125" cy="647700"/>
          </a:xfrm>
          <a:prstGeom prst="rect">
            <a:avLst/>
          </a:prstGeom>
          <a:solidFill>
            <a:srgbClr val="FFCC99"/>
          </a:solidFill>
          <a:ln w="19050">
            <a:solidFill>
              <a:schemeClr val="tx1"/>
            </a:solidFill>
            <a:prstDash val="lgDash"/>
            <a:miter lim="800000"/>
            <a:headEnd/>
            <a:tailEnd/>
          </a:ln>
        </p:spPr>
        <p:txBody>
          <a:bodyPr wrap="none" anchor="ct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endParaRPr lang="zh-CN" altLang="en-US" sz="1800">
              <a:solidFill>
                <a:schemeClr val="tx1"/>
              </a:solidFill>
              <a:latin typeface="Gill Sans MT" pitchFamily="34" charset="0"/>
              <a:ea typeface="华文中宋" pitchFamily="2" charset="-122"/>
            </a:endParaRPr>
          </a:p>
        </p:txBody>
      </p:sp>
      <p:sp>
        <p:nvSpPr>
          <p:cNvPr id="84994" name="Rectangle 2"/>
          <p:cNvSpPr>
            <a:spLocks noGrp="1" noChangeArrowheads="1"/>
          </p:cNvSpPr>
          <p:nvPr>
            <p:ph type="title"/>
          </p:nvPr>
        </p:nvSpPr>
        <p:spPr>
          <a:xfrm>
            <a:off x="477838" y="774700"/>
            <a:ext cx="5237162" cy="855663"/>
          </a:xfrm>
        </p:spPr>
        <p:txBody>
          <a:bodyPr/>
          <a:lstStyle/>
          <a:p>
            <a:pPr eaLnBrk="1" hangingPunct="1">
              <a:lnSpc>
                <a:spcPct val="100000"/>
              </a:lnSpc>
              <a:defRPr/>
            </a:pPr>
            <a:r>
              <a:rPr lang="en-US" altLang="zh-CN" sz="3600" b="0">
                <a:solidFill>
                  <a:srgbClr val="000000"/>
                </a:solidFill>
                <a:effectLst>
                  <a:outerShdw blurRad="38100" dist="38100" dir="2700000" algn="tl">
                    <a:srgbClr val="C0C0C0"/>
                  </a:outerShdw>
                </a:effectLst>
                <a:latin typeface="华文楷体" pitchFamily="2" charset="-122"/>
                <a:ea typeface="华文楷体" pitchFamily="2" charset="-122"/>
              </a:rPr>
              <a:t>2</a:t>
            </a:r>
            <a:r>
              <a:rPr lang="zh-CN" altLang="en-US" sz="3600" b="0">
                <a:solidFill>
                  <a:srgbClr val="000000"/>
                </a:solidFill>
                <a:effectLst>
                  <a:outerShdw blurRad="38100" dist="38100" dir="2700000" algn="tl">
                    <a:srgbClr val="C0C0C0"/>
                  </a:outerShdw>
                </a:effectLst>
                <a:latin typeface="华文楷体" pitchFamily="2" charset="-122"/>
                <a:ea typeface="华文楷体" pitchFamily="2" charset="-122"/>
              </a:rPr>
              <a:t>、项目式组织结构</a:t>
            </a:r>
          </a:p>
        </p:txBody>
      </p:sp>
      <p:sp>
        <p:nvSpPr>
          <p:cNvPr id="81957" name="Line 43"/>
          <p:cNvSpPr>
            <a:spLocks noChangeShapeType="1"/>
          </p:cNvSpPr>
          <p:nvPr/>
        </p:nvSpPr>
        <p:spPr bwMode="auto">
          <a:xfrm>
            <a:off x="482600" y="620713"/>
            <a:ext cx="259080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p:cNvSpPr>
          <p:nvPr>
            <p:ph type="body" idx="4294967295"/>
          </p:nvPr>
        </p:nvSpPr>
        <p:spPr>
          <a:xfrm>
            <a:off x="323850" y="5229225"/>
            <a:ext cx="8496300" cy="896938"/>
          </a:xfrm>
        </p:spPr>
        <p:txBody>
          <a:bodyPr/>
          <a:lstStyle/>
          <a:p>
            <a:pPr>
              <a:lnSpc>
                <a:spcPct val="80000"/>
              </a:lnSpc>
            </a:pPr>
            <a:r>
              <a:rPr lang="zh-CN" altLang="en-US" sz="2400" b="1"/>
              <a:t>在项目型组织中，团队成员通常集中办公，组织的大部分资源都用于项目工作，项目经理拥有很大的自主性和职权。这种组织中也经常采用虚拟协同技术来获得集中办公的效果。</a:t>
            </a:r>
          </a:p>
        </p:txBody>
      </p:sp>
      <p:pic>
        <p:nvPicPr>
          <p:cNvPr id="194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0"/>
            <a:ext cx="832485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Tree>
    <p:extLst>
      <p:ext uri="{BB962C8B-B14F-4D97-AF65-F5344CB8AC3E}">
        <p14:creationId xmlns:p14="http://schemas.microsoft.com/office/powerpoint/2010/main" val="826624390"/>
      </p:ext>
    </p:extLst>
  </p:cSld>
  <p:clrMapOvr>
    <a:masterClrMapping/>
  </p:clrMapOvr>
  <p:transition spd="med">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539750" y="766763"/>
            <a:ext cx="6769100" cy="708025"/>
          </a:xfrm>
          <a:solidFill>
            <a:srgbClr val="FFCC99"/>
          </a:solidFill>
        </p:spPr>
        <p:txBody>
          <a:bodyPr/>
          <a:lstStyle/>
          <a:p>
            <a:pPr eaLnBrk="1" hangingPunct="1"/>
            <a:r>
              <a:rPr lang="zh-CN" altLang="en-US" sz="3600" dirty="0">
                <a:solidFill>
                  <a:srgbClr val="303030"/>
                </a:solidFill>
                <a:latin typeface="宋体" pitchFamily="2" charset="-122"/>
                <a:ea typeface="宋体" pitchFamily="2" charset="-122"/>
              </a:rPr>
              <a:t>项目式组织结构的优点：</a:t>
            </a:r>
          </a:p>
        </p:txBody>
      </p:sp>
      <p:sp>
        <p:nvSpPr>
          <p:cNvPr id="82947" name="Rectangle 3"/>
          <p:cNvSpPr>
            <a:spLocks noGrp="1" noChangeArrowheads="1"/>
          </p:cNvSpPr>
          <p:nvPr>
            <p:ph idx="1"/>
          </p:nvPr>
        </p:nvSpPr>
        <p:spPr>
          <a:xfrm>
            <a:off x="1258888" y="1627188"/>
            <a:ext cx="6103937" cy="3962052"/>
          </a:xfrm>
        </p:spPr>
        <p:txBody>
          <a:bodyPr/>
          <a:lstStyle/>
          <a:p>
            <a:pPr eaLnBrk="1" hangingPunct="1">
              <a:lnSpc>
                <a:spcPct val="110000"/>
              </a:lnSpc>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项目经理对项目全权负责</a:t>
            </a:r>
            <a:endParaRPr lang="en-US" altLang="zh-CN" sz="2800" dirty="0">
              <a:solidFill>
                <a:srgbClr val="000000"/>
              </a:solidFill>
              <a:latin typeface="宋体" pitchFamily="2" charset="-122"/>
              <a:ea typeface="宋体" pitchFamily="2" charset="-122"/>
            </a:endParaRPr>
          </a:p>
          <a:p>
            <a:pPr eaLnBrk="1" hangingPunct="1">
              <a:lnSpc>
                <a:spcPct val="110000"/>
              </a:lnSpc>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沟通途径简洁</a:t>
            </a:r>
            <a:endParaRPr lang="en-US" altLang="zh-CN" sz="2800" dirty="0">
              <a:solidFill>
                <a:srgbClr val="000000"/>
              </a:solidFill>
              <a:latin typeface="宋体" pitchFamily="2" charset="-122"/>
              <a:ea typeface="宋体" pitchFamily="2" charset="-122"/>
            </a:endParaRPr>
          </a:p>
          <a:p>
            <a:pPr eaLnBrk="1" hangingPunct="1">
              <a:lnSpc>
                <a:spcPct val="110000"/>
              </a:lnSpc>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成员全职</a:t>
            </a:r>
            <a:endParaRPr lang="en-US" altLang="zh-CN" sz="2800" dirty="0">
              <a:solidFill>
                <a:srgbClr val="000000"/>
              </a:solidFill>
              <a:latin typeface="宋体" pitchFamily="2" charset="-122"/>
              <a:ea typeface="宋体" pitchFamily="2" charset="-122"/>
            </a:endParaRPr>
          </a:p>
          <a:p>
            <a:pPr eaLnBrk="1" hangingPunct="1">
              <a:lnSpc>
                <a:spcPct val="110000"/>
              </a:lnSpc>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能够充分发挥团队精神</a:t>
            </a:r>
            <a:endParaRPr lang="en-US" altLang="zh-CN" sz="2800" dirty="0">
              <a:solidFill>
                <a:srgbClr val="000000"/>
              </a:solidFill>
              <a:latin typeface="宋体" pitchFamily="2" charset="-122"/>
              <a:ea typeface="宋体" pitchFamily="2" charset="-122"/>
            </a:endParaRPr>
          </a:p>
          <a:p>
            <a:pPr eaLnBrk="1" hangingPunct="1">
              <a:lnSpc>
                <a:spcPct val="110000"/>
              </a:lnSpc>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决策速度快</a:t>
            </a:r>
            <a:endParaRPr lang="en-US" altLang="zh-CN" sz="2800" dirty="0">
              <a:solidFill>
                <a:srgbClr val="000000"/>
              </a:solidFill>
              <a:latin typeface="宋体" pitchFamily="2" charset="-122"/>
              <a:ea typeface="宋体" pitchFamily="2" charset="-122"/>
            </a:endParaRPr>
          </a:p>
          <a:p>
            <a:pPr eaLnBrk="1" hangingPunct="1">
              <a:lnSpc>
                <a:spcPct val="110000"/>
              </a:lnSpc>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命令协调一致，每个成员只有一个上司，避免多重领导</a:t>
            </a:r>
          </a:p>
        </p:txBody>
      </p:sp>
      <p:sp>
        <p:nvSpPr>
          <p:cNvPr id="8294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FA45A098-AA65-43F7-95F2-9FB7D858C3F4}"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17</a:t>
            </a:fld>
            <a:endParaRPr lang="zh-CN" altLang="en-US" sz="2000">
              <a:solidFill>
                <a:srgbClr val="303030"/>
              </a:solidFill>
              <a:latin typeface="华文楷体" pitchFamily="2" charset="-122"/>
              <a:ea typeface="华文楷体" pitchFamily="2" charset="-122"/>
            </a:endParaRPr>
          </a:p>
        </p:txBody>
      </p:sp>
      <p:sp>
        <p:nvSpPr>
          <p:cNvPr id="8294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755650" y="836613"/>
            <a:ext cx="6337300" cy="782637"/>
          </a:xfrm>
          <a:solidFill>
            <a:srgbClr val="FFCC99"/>
          </a:solidFill>
        </p:spPr>
        <p:txBody>
          <a:bodyPr/>
          <a:lstStyle/>
          <a:p>
            <a:pPr eaLnBrk="1" hangingPunct="1"/>
            <a:r>
              <a:rPr lang="zh-CN" altLang="en-US" sz="3600">
                <a:solidFill>
                  <a:srgbClr val="303030"/>
                </a:solidFill>
                <a:latin typeface="宋体" pitchFamily="2" charset="-122"/>
                <a:ea typeface="宋体" pitchFamily="2" charset="-122"/>
              </a:rPr>
              <a:t>项目式组织结构的缺点：</a:t>
            </a:r>
          </a:p>
        </p:txBody>
      </p:sp>
      <p:sp>
        <p:nvSpPr>
          <p:cNvPr id="24579" name="Rectangle 3"/>
          <p:cNvSpPr>
            <a:spLocks noGrp="1" noChangeArrowheads="1"/>
          </p:cNvSpPr>
          <p:nvPr>
            <p:ph idx="1"/>
          </p:nvPr>
        </p:nvSpPr>
        <p:spPr>
          <a:xfrm>
            <a:off x="467544" y="1627188"/>
            <a:ext cx="8424935" cy="4538116"/>
          </a:xfrm>
        </p:spPr>
        <p:txBody>
          <a:bodyPr/>
          <a:lstStyle/>
          <a:p>
            <a:pPr eaLnBrk="1" hangingPunct="1">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资源重复配置。当有多个项目时，每个项目都有自己一套独立的班子，会造成人员、设施、技术及设备等的重复配置。</a:t>
            </a:r>
            <a:endParaRPr lang="en-US" altLang="zh-CN" sz="2800" dirty="0">
              <a:solidFill>
                <a:srgbClr val="000000"/>
              </a:solidFill>
              <a:latin typeface="宋体" pitchFamily="2" charset="-122"/>
              <a:ea typeface="宋体" pitchFamily="2" charset="-122"/>
            </a:endParaRPr>
          </a:p>
          <a:p>
            <a:pPr eaLnBrk="1" hangingPunct="1">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容易造成组织规章制度执行上的不一致。这种形式将项目从职能部门的控制中分离出来，行政管理比较松散，可能会造成企业规章制度执行上的不一致。</a:t>
            </a:r>
          </a:p>
          <a:p>
            <a:pPr eaLnBrk="1" hangingPunct="1">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成员与项目之间及成员相互之间都存在很强的依赖关系，但项目成员与公司的其他部门之间却有较为清晰的界限，这种界限不利于项目与外界的沟通，同时也容易引起一些不良的矛盾和竞争。</a:t>
            </a:r>
            <a:endParaRPr lang="en-US" altLang="zh-CN" sz="2800" dirty="0">
              <a:solidFill>
                <a:srgbClr val="000000"/>
              </a:solidFill>
              <a:latin typeface="宋体" pitchFamily="2" charset="-122"/>
              <a:ea typeface="宋体" pitchFamily="2" charset="-122"/>
            </a:endParaRPr>
          </a:p>
          <a:p>
            <a:pPr eaLnBrk="1" hangingPunct="1">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项目成员缺乏一种事业的连续性、保障和归属感。</a:t>
            </a:r>
            <a:endParaRPr lang="en-US" altLang="zh-CN" sz="2800" dirty="0">
              <a:solidFill>
                <a:srgbClr val="000000"/>
              </a:solidFill>
              <a:latin typeface="宋体" pitchFamily="2" charset="-122"/>
              <a:ea typeface="宋体" pitchFamily="2" charset="-122"/>
            </a:endParaRPr>
          </a:p>
        </p:txBody>
      </p:sp>
      <p:sp>
        <p:nvSpPr>
          <p:cNvPr id="83972"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9ED9F2AB-DBD0-4821-9201-B2BE7641CA52}"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18</a:t>
            </a:fld>
            <a:endParaRPr lang="zh-CN" altLang="en-US" sz="2000">
              <a:solidFill>
                <a:srgbClr val="303030"/>
              </a:solidFill>
              <a:latin typeface="华文楷体" pitchFamily="2" charset="-122"/>
              <a:ea typeface="华文楷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randombar(horizontal)">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randombar(horizontal)">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randombar(horizontal)">
                                      <p:cBhvr>
                                        <p:cTn id="17" dur="500"/>
                                        <p:tgtEl>
                                          <p:spTgt spid="24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randombar(horizontal)">
                                      <p:cBhvr>
                                        <p:cTn id="22" dur="500"/>
                                        <p:tgtEl>
                                          <p:spTgt spid="24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17550" y="692150"/>
            <a:ext cx="6662738" cy="782638"/>
          </a:xfrm>
          <a:solidFill>
            <a:srgbClr val="FFCC99"/>
          </a:solidFill>
        </p:spPr>
        <p:txBody>
          <a:bodyPr/>
          <a:lstStyle/>
          <a:p>
            <a:pPr eaLnBrk="1" hangingPunct="1"/>
            <a:r>
              <a:rPr lang="en-US" altLang="zh-CN" sz="3600">
                <a:solidFill>
                  <a:srgbClr val="303030"/>
                </a:solidFill>
                <a:latin typeface="宋体" pitchFamily="2" charset="-122"/>
                <a:ea typeface="宋体" pitchFamily="2" charset="-122"/>
              </a:rPr>
              <a:t>3</a:t>
            </a:r>
            <a:r>
              <a:rPr lang="zh-CN" altLang="en-US" sz="3600">
                <a:solidFill>
                  <a:srgbClr val="303030"/>
                </a:solidFill>
                <a:latin typeface="宋体" pitchFamily="2" charset="-122"/>
                <a:ea typeface="宋体" pitchFamily="2" charset="-122"/>
              </a:rPr>
              <a:t>、矩阵式组织结构</a:t>
            </a:r>
          </a:p>
        </p:txBody>
      </p:sp>
      <p:sp>
        <p:nvSpPr>
          <p:cNvPr id="84995" name="Rectangle 3"/>
          <p:cNvSpPr>
            <a:spLocks noGrp="1" noChangeArrowheads="1"/>
          </p:cNvSpPr>
          <p:nvPr>
            <p:ph idx="1"/>
          </p:nvPr>
        </p:nvSpPr>
        <p:spPr>
          <a:xfrm>
            <a:off x="827088" y="1628775"/>
            <a:ext cx="7272337" cy="3887788"/>
          </a:xfrm>
        </p:spPr>
        <p:txBody>
          <a:bodyPr/>
          <a:lstStyle/>
          <a:p>
            <a:pPr algn="just" eaLnBrk="1" hangingPunct="1">
              <a:buClr>
                <a:srgbClr val="00B0F0"/>
              </a:buClr>
              <a:buFont typeface="Wingdings" pitchFamily="2" charset="2"/>
              <a:buChar char="Ø"/>
            </a:pPr>
            <a:r>
              <a:rPr lang="zh-CN" altLang="en-US" sz="3200" dirty="0"/>
              <a:t>矩阵型组织兼具职能型组织和项目型组织的特征。根据职能经理和项目经理之间的权力和影响力的相对程度，矩阵型组织可分为弱矩阵、平衡矩阵和强矩阵。</a:t>
            </a:r>
          </a:p>
          <a:p>
            <a:pPr algn="just" eaLnBrk="1" hangingPunct="1">
              <a:buClr>
                <a:srgbClr val="00B0F0"/>
              </a:buClr>
              <a:buFont typeface="Wingdings" pitchFamily="2" charset="2"/>
              <a:buChar char="Ø"/>
            </a:pPr>
            <a:endParaRPr lang="zh-CN" altLang="en-US" sz="3200" dirty="0">
              <a:latin typeface="宋体" pitchFamily="2" charset="-122"/>
            </a:endParaRPr>
          </a:p>
        </p:txBody>
      </p:sp>
      <p:sp>
        <p:nvSpPr>
          <p:cNvPr id="84996"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077CB8E7-93F7-4EE6-937F-EA436DDC837E}"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19</a:t>
            </a:fld>
            <a:endParaRPr lang="zh-CN" altLang="en-US" sz="2000">
              <a:solidFill>
                <a:srgbClr val="303030"/>
              </a:solidFill>
              <a:latin typeface="华文楷体" pitchFamily="2" charset="-122"/>
              <a:ea typeface="华文楷体" pitchFamily="2" charset="-122"/>
            </a:endParaRPr>
          </a:p>
        </p:txBody>
      </p:sp>
      <p:sp>
        <p:nvSpPr>
          <p:cNvPr id="8499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extLst>
      <p:ext uri="{BB962C8B-B14F-4D97-AF65-F5344CB8AC3E}">
        <p14:creationId xmlns:p14="http://schemas.microsoft.com/office/powerpoint/2010/main" val="1377369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nvGraphicFramePr>
        <p:xfrm>
          <a:off x="468313" y="1746250"/>
          <a:ext cx="8207375" cy="4275138"/>
        </p:xfrm>
        <a:graphic>
          <a:graphicData uri="http://schemas.openxmlformats.org/drawingml/2006/table">
            <a:tbl>
              <a:tblPr firstRow="1" bandRow="1">
                <a:tableStyleId>{5940675A-B579-460E-94D1-54222C63F5DA}</a:tableStyleId>
              </a:tblPr>
              <a:tblGrid>
                <a:gridCol w="4323512">
                  <a:extLst>
                    <a:ext uri="{9D8B030D-6E8A-4147-A177-3AD203B41FA5}">
                      <a16:colId xmlns:a16="http://schemas.microsoft.com/office/drawing/2014/main" val="20000"/>
                    </a:ext>
                  </a:extLst>
                </a:gridCol>
                <a:gridCol w="3883863">
                  <a:extLst>
                    <a:ext uri="{9D8B030D-6E8A-4147-A177-3AD203B41FA5}">
                      <a16:colId xmlns:a16="http://schemas.microsoft.com/office/drawing/2014/main" val="20001"/>
                    </a:ext>
                  </a:extLst>
                </a:gridCol>
              </a:tblGrid>
              <a:tr h="855186">
                <a:tc>
                  <a:txBody>
                    <a:bodyPr/>
                    <a:lstStyle/>
                    <a:p>
                      <a:pPr marL="0" indent="0" algn="ctr" defTabSz="914400" rtl="0" eaLnBrk="1" latinLnBrk="0" hangingPunct="1">
                        <a:buNone/>
                      </a:pPr>
                      <a:r>
                        <a:rPr lang="zh-CN" altLang="en-US" sz="27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rPr>
                        <a:t>知识目标</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CC99"/>
                    </a:solidFill>
                  </a:tcPr>
                </a:tc>
                <a:tc>
                  <a:txBody>
                    <a:bodyPr/>
                    <a:lstStyle/>
                    <a:p>
                      <a:pPr marL="0" indent="0" algn="ctr" defTabSz="914400" rtl="0" eaLnBrk="1" latinLnBrk="0" hangingPunct="1">
                        <a:buNone/>
                      </a:pPr>
                      <a:r>
                        <a:rPr lang="zh-CN" altLang="en-US" sz="27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rPr>
                        <a:t>技能目标</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0"/>
                  </a:ext>
                </a:extLst>
              </a:tr>
              <a:tr h="3419952">
                <a:tc>
                  <a:txBody>
                    <a:bodyPr/>
                    <a:lstStyle/>
                    <a:p>
                      <a:pPr marL="0" indent="0" algn="l" defTabSz="914400" rtl="0" eaLnBrk="1" latinLnBrk="0" hangingPunct="1">
                        <a:buNone/>
                      </a:pPr>
                      <a:r>
                        <a:rPr lang="zh-CN" altLang="en-US"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rPr>
                        <a:t>了解项目组织的典型结构类型</a:t>
                      </a:r>
                      <a:endParaRPr lang="en-US" altLang="zh-CN"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0" algn="l" defTabSz="914400" rtl="0" eaLnBrk="1" latinLnBrk="0" hangingPunct="1">
                        <a:buNone/>
                      </a:pPr>
                      <a:r>
                        <a:rPr lang="zh-CN" altLang="en-US"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rPr>
                        <a:t>了解项目团队的特点</a:t>
                      </a:r>
                      <a:endParaRPr lang="en-US" altLang="zh-CN"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0" algn="l" defTabSz="914400" rtl="0" eaLnBrk="1" latinLnBrk="0" hangingPunct="1">
                        <a:buNone/>
                      </a:pPr>
                      <a:r>
                        <a:rPr lang="zh-CN" altLang="en-US"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rPr>
                        <a:t>了解项目团队创建和发展的过程</a:t>
                      </a:r>
                      <a:endParaRPr lang="en-US" altLang="zh-CN"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0" algn="l" defTabSz="914400" rtl="0" eaLnBrk="1" latinLnBrk="0" hangingPunct="1">
                        <a:buNone/>
                      </a:pPr>
                      <a:r>
                        <a:rPr lang="zh-CN" altLang="en-US"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rPr>
                        <a:t>了解项目团队精神和团队绩效</a:t>
                      </a:r>
                      <a:endParaRPr lang="en-US" altLang="zh-CN"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0" algn="l" defTabSz="914400" rtl="0" eaLnBrk="1" latinLnBrk="0" hangingPunct="1">
                        <a:buNone/>
                      </a:pPr>
                      <a:r>
                        <a:rPr lang="zh-CN" altLang="en-US"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rPr>
                        <a:t>了解项目经理的技能和素质要求</a:t>
                      </a: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CC99"/>
                    </a:solidFill>
                  </a:tcPr>
                </a:tc>
                <a:tc>
                  <a:txBody>
                    <a:bodyPr/>
                    <a:lstStyle/>
                    <a:p>
                      <a:pPr marL="0" indent="0" algn="l" defTabSz="914400" rtl="0" eaLnBrk="1" latinLnBrk="0" hangingPunct="1">
                        <a:buNone/>
                      </a:pPr>
                      <a:r>
                        <a:rPr lang="zh-CN" altLang="en-US"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rPr>
                        <a:t>学会选择项目组织的形式</a:t>
                      </a:r>
                      <a:endParaRPr lang="en-US" altLang="zh-CN"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endParaRPr>
                    </a:p>
                    <a:p>
                      <a:pPr marL="0" indent="0" algn="l" defTabSz="914400" rtl="0" eaLnBrk="1" latinLnBrk="0" hangingPunct="1">
                        <a:buNone/>
                      </a:pPr>
                      <a:r>
                        <a:rPr lang="zh-CN" altLang="en-US" sz="2400" b="0" u="none" kern="1200" dirty="0">
                          <a:solidFill>
                            <a:srgbClr val="000000"/>
                          </a:solidFill>
                          <a:latin typeface="宋体" panose="02010600030101010101" pitchFamily="2" charset="-122"/>
                          <a:ea typeface="宋体" panose="02010600030101010101" pitchFamily="2" charset="-122"/>
                          <a:cs typeface="宋体" panose="02010600030101010101" pitchFamily="2" charset="-122"/>
                        </a:rPr>
                        <a:t>熟悉项目团队创建和发展不同阶段的管理要点</a:t>
                      </a:r>
                    </a:p>
                  </a:txBody>
                  <a:tcPr marL="0" marR="0" marT="0" marB="1">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CC99"/>
                    </a:solidFill>
                  </a:tcPr>
                </a:tc>
                <a:extLst>
                  <a:ext uri="{0D108BD9-81ED-4DB2-BD59-A6C34878D82A}">
                    <a16:rowId xmlns:a16="http://schemas.microsoft.com/office/drawing/2014/main" val="10001"/>
                  </a:ext>
                </a:extLst>
              </a:tr>
            </a:tbl>
          </a:graphicData>
        </a:graphic>
      </p:graphicFrame>
      <p:sp>
        <p:nvSpPr>
          <p:cNvPr id="15372" name="文本框 3"/>
          <p:cNvSpPr txBox="1">
            <a:spLocks noChangeArrowheads="1"/>
          </p:cNvSpPr>
          <p:nvPr/>
        </p:nvSpPr>
        <p:spPr bwMode="auto">
          <a:xfrm>
            <a:off x="561975" y="890588"/>
            <a:ext cx="6386513" cy="592137"/>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90000"/>
              </a:lnSpc>
              <a:defRPr/>
            </a:pPr>
            <a:r>
              <a:rPr lang="zh-CN" altLang="en-US" sz="3600" b="1" dirty="0">
                <a:solidFill>
                  <a:srgbClr val="303030"/>
                </a:solidFill>
                <a:latin typeface="宋体" panose="02010600030101010101" pitchFamily="2" charset="-122"/>
                <a:cs typeface="+mj-cs"/>
              </a:rPr>
              <a:t>学习目标</a:t>
            </a:r>
          </a:p>
        </p:txBody>
      </p:sp>
      <p:sp>
        <p:nvSpPr>
          <p:cNvPr id="71694" name="灯片编号占位符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777A8C81-29D5-4E33-B23B-853A3C10A191}"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2</a:t>
            </a:fld>
            <a:endParaRPr lang="zh-CN" altLang="en-US" sz="2000">
              <a:solidFill>
                <a:srgbClr val="303030"/>
              </a:solidFill>
              <a:latin typeface="华文楷体" pitchFamily="2" charset="-122"/>
              <a:ea typeface="华文楷体" pitchFamily="2" charset="-122"/>
            </a:endParaRPr>
          </a:p>
        </p:txBody>
      </p:sp>
      <p:sp>
        <p:nvSpPr>
          <p:cNvPr id="71695" name="页脚占位符 2"/>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17550" y="692150"/>
            <a:ext cx="6662738" cy="782638"/>
          </a:xfrm>
          <a:solidFill>
            <a:srgbClr val="FFCC99"/>
          </a:solidFill>
        </p:spPr>
        <p:txBody>
          <a:bodyPr/>
          <a:lstStyle/>
          <a:p>
            <a:pPr eaLnBrk="1" hangingPunct="1"/>
            <a:r>
              <a:rPr lang="en-US" altLang="zh-CN" sz="3600" dirty="0">
                <a:solidFill>
                  <a:srgbClr val="303030"/>
                </a:solidFill>
                <a:latin typeface="宋体" pitchFamily="2" charset="-122"/>
                <a:ea typeface="宋体" pitchFamily="2" charset="-122"/>
              </a:rPr>
              <a:t>3</a:t>
            </a:r>
            <a:r>
              <a:rPr lang="zh-CN" altLang="en-US" sz="3600" dirty="0">
                <a:solidFill>
                  <a:srgbClr val="303030"/>
                </a:solidFill>
                <a:latin typeface="宋体" pitchFamily="2" charset="-122"/>
                <a:ea typeface="宋体" pitchFamily="2" charset="-122"/>
              </a:rPr>
              <a:t>、矩阵式组织结构</a:t>
            </a:r>
          </a:p>
        </p:txBody>
      </p:sp>
      <p:sp>
        <p:nvSpPr>
          <p:cNvPr id="84996"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077CB8E7-93F7-4EE6-937F-EA436DDC837E}"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20</a:t>
            </a:fld>
            <a:endParaRPr lang="zh-CN" altLang="en-US" sz="2000">
              <a:solidFill>
                <a:srgbClr val="303030"/>
              </a:solidFill>
              <a:latin typeface="华文楷体" pitchFamily="2" charset="-122"/>
              <a:ea typeface="华文楷体" pitchFamily="2" charset="-122"/>
            </a:endParaRPr>
          </a:p>
        </p:txBody>
      </p:sp>
      <p:sp>
        <p:nvSpPr>
          <p:cNvPr id="8499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79562"/>
            <a:ext cx="7348686" cy="4670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p:cNvSpPr>
          <p:nvPr>
            <p:ph type="body" idx="4294967295"/>
          </p:nvPr>
        </p:nvSpPr>
        <p:spPr>
          <a:xfrm>
            <a:off x="250825" y="5084763"/>
            <a:ext cx="8713788" cy="1041400"/>
          </a:xfrm>
        </p:spPr>
        <p:txBody>
          <a:bodyPr/>
          <a:lstStyle/>
          <a:p>
            <a:pPr>
              <a:lnSpc>
                <a:spcPct val="80000"/>
              </a:lnSpc>
            </a:pPr>
            <a:r>
              <a:rPr lang="zh-CN" altLang="en-US" sz="2400" b="1"/>
              <a:t>弱矩阵型组织保留了职能型组织的大部分特征，其项目经理的角色更像协调员或联络员。项目联络员作为工作人员的助理和沟通协调员，不能亲自制定或推行决策。项目协调员有权力做一些决策，有一定的职权，向较高级别的经理汇报。</a:t>
            </a:r>
          </a:p>
        </p:txBody>
      </p:sp>
      <p:pic>
        <p:nvPicPr>
          <p:cNvPr id="153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0"/>
            <a:ext cx="8296275"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Tree>
    <p:extLst>
      <p:ext uri="{BB962C8B-B14F-4D97-AF65-F5344CB8AC3E}">
        <p14:creationId xmlns:p14="http://schemas.microsoft.com/office/powerpoint/2010/main" val="1762994703"/>
      </p:ext>
    </p:extLst>
  </p:cSld>
  <p:clrMapOvr>
    <a:masterClrMapping/>
  </p:clrMapOvr>
  <p:transition spd="med">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p:cNvSpPr>
          <p:nvPr>
            <p:ph type="body" idx="4294967295"/>
          </p:nvPr>
        </p:nvSpPr>
        <p:spPr>
          <a:xfrm>
            <a:off x="468313" y="5229225"/>
            <a:ext cx="8229600" cy="1041400"/>
          </a:xfrm>
        </p:spPr>
        <p:txBody>
          <a:bodyPr/>
          <a:lstStyle/>
          <a:p>
            <a:pPr>
              <a:lnSpc>
                <a:spcPct val="90000"/>
              </a:lnSpc>
            </a:pPr>
            <a:r>
              <a:rPr lang="zh-CN" altLang="en-US" sz="2400" b="1" dirty="0"/>
              <a:t>强矩阵型组织则具有项目型组织的许多特征，拥有掌握较大职权的全职项目经理和全职项目行政人员。</a:t>
            </a:r>
            <a:endParaRPr lang="en-US" altLang="zh-CN" sz="2400" b="1" dirty="0"/>
          </a:p>
          <a:p>
            <a:pPr>
              <a:lnSpc>
                <a:spcPct val="90000"/>
              </a:lnSpc>
            </a:pPr>
            <a:r>
              <a:rPr lang="zh-CN" altLang="en-US" sz="2400" b="1" dirty="0"/>
              <a:t>项目属于一个大项目，项目经理通常向大项目经理汇报。</a:t>
            </a:r>
          </a:p>
        </p:txBody>
      </p:sp>
      <p:pic>
        <p:nvPicPr>
          <p:cNvPr id="174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0"/>
            <a:ext cx="8286750"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Tree>
    <p:extLst>
      <p:ext uri="{BB962C8B-B14F-4D97-AF65-F5344CB8AC3E}">
        <p14:creationId xmlns:p14="http://schemas.microsoft.com/office/powerpoint/2010/main" val="1040300279"/>
      </p:ext>
    </p:extLst>
  </p:cSld>
  <p:clrMapOvr>
    <a:masterClrMapping/>
  </p:clrMapOvr>
  <p:transition spd="med">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0"/>
            <a:ext cx="832485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
        <p:nvSpPr>
          <p:cNvPr id="16387" name="Rectangle 6"/>
          <p:cNvSpPr>
            <a:spLocks noGrp="1"/>
          </p:cNvSpPr>
          <p:nvPr>
            <p:ph type="body" idx="4294967295"/>
          </p:nvPr>
        </p:nvSpPr>
        <p:spPr>
          <a:xfrm>
            <a:off x="468313" y="5300663"/>
            <a:ext cx="8362950" cy="896937"/>
          </a:xfrm>
        </p:spPr>
        <p:txBody>
          <a:bodyPr/>
          <a:lstStyle/>
          <a:p>
            <a:pPr>
              <a:lnSpc>
                <a:spcPct val="90000"/>
              </a:lnSpc>
            </a:pPr>
            <a:r>
              <a:rPr lang="zh-CN" altLang="en-US" sz="2400" b="1"/>
              <a:t>平衡矩阵型组织虽然承认全职项目经理的必要性，但并未授权其全权管理项目和项目资金。</a:t>
            </a:r>
          </a:p>
        </p:txBody>
      </p:sp>
    </p:spTree>
    <p:extLst>
      <p:ext uri="{BB962C8B-B14F-4D97-AF65-F5344CB8AC3E}">
        <p14:creationId xmlns:p14="http://schemas.microsoft.com/office/powerpoint/2010/main" val="3047251467"/>
      </p:ext>
    </p:extLst>
  </p:cSld>
  <p:clrMapOvr>
    <a:masterClrMapping/>
  </p:clrMapOvr>
  <p:transition spd="med">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574675" y="763588"/>
            <a:ext cx="7021513" cy="720725"/>
          </a:xfrm>
          <a:solidFill>
            <a:srgbClr val="FFCC99"/>
          </a:solidFill>
        </p:spPr>
        <p:txBody>
          <a:bodyPr/>
          <a:lstStyle/>
          <a:p>
            <a:pPr eaLnBrk="1" hangingPunct="1"/>
            <a:r>
              <a:rPr lang="zh-CN" altLang="en-US" sz="3600" dirty="0">
                <a:solidFill>
                  <a:srgbClr val="303030"/>
                </a:solidFill>
                <a:latin typeface="宋体" pitchFamily="2" charset="-122"/>
                <a:ea typeface="宋体" pitchFamily="2" charset="-122"/>
              </a:rPr>
              <a:t>矩阵式组织结构的优点：</a:t>
            </a:r>
          </a:p>
        </p:txBody>
      </p:sp>
      <p:sp>
        <p:nvSpPr>
          <p:cNvPr id="29699" name="Rectangle 3"/>
          <p:cNvSpPr>
            <a:spLocks noGrp="1" noChangeArrowheads="1"/>
          </p:cNvSpPr>
          <p:nvPr>
            <p:ph idx="1"/>
          </p:nvPr>
        </p:nvSpPr>
        <p:spPr>
          <a:xfrm>
            <a:off x="1042988" y="1557338"/>
            <a:ext cx="7416800" cy="4679974"/>
          </a:xfrm>
        </p:spPr>
        <p:txBody>
          <a:bodyPr/>
          <a:lstStyle/>
          <a:p>
            <a:pPr algn="just" eaLnBrk="1" hangingPunct="1">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项目是工作的焦点，有专人负责。</a:t>
            </a:r>
          </a:p>
          <a:p>
            <a:pPr algn="just" eaLnBrk="1" hangingPunct="1">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从各职能部门抽调人员，具有多学科、多种技术人员合作的优点。</a:t>
            </a:r>
          </a:p>
          <a:p>
            <a:pPr algn="just" eaLnBrk="1" hangingPunct="1">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项目结束以后，人员分流较容易。</a:t>
            </a:r>
          </a:p>
          <a:p>
            <a:pPr algn="just" eaLnBrk="1" hangingPunct="1">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项目能够对客户要求作出迅速反映。</a:t>
            </a:r>
          </a:p>
          <a:p>
            <a:pPr algn="just" eaLnBrk="1" hangingPunct="1">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项目中成员有来自行政部门的人员，增加公司领导对项目的信任。</a:t>
            </a:r>
          </a:p>
          <a:p>
            <a:pPr eaLnBrk="1" hangingPunct="1">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对多个项目的进度、费用和质量作平衡。</a:t>
            </a:r>
            <a:endParaRPr lang="en-US" altLang="zh-CN" sz="2800" dirty="0">
              <a:solidFill>
                <a:srgbClr val="000000"/>
              </a:solidFill>
              <a:latin typeface="宋体" pitchFamily="2" charset="-122"/>
              <a:ea typeface="宋体" pitchFamily="2" charset="-122"/>
            </a:endParaRPr>
          </a:p>
          <a:p>
            <a:pPr eaLnBrk="1" hangingPunct="1">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职能部门可以为项目提供人员、服务，使得项目的组织具有很大的灵活性，</a:t>
            </a:r>
          </a:p>
        </p:txBody>
      </p:sp>
      <p:sp>
        <p:nvSpPr>
          <p:cNvPr id="89092"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A9C81622-0A05-44A5-B236-32B1CF9D428E}"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24</a:t>
            </a:fld>
            <a:endParaRPr lang="zh-CN" altLang="en-US" sz="2000">
              <a:solidFill>
                <a:srgbClr val="303030"/>
              </a:solidFill>
              <a:latin typeface="华文楷体" pitchFamily="2" charset="-122"/>
              <a:ea typeface="华文楷体" pitchFamily="2" charset="-122"/>
            </a:endParaRPr>
          </a:p>
        </p:txBody>
      </p:sp>
      <p:sp>
        <p:nvSpPr>
          <p:cNvPr id="8909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barn(inVertical)">
                                      <p:cBhvr>
                                        <p:cTn id="7" dur="500"/>
                                        <p:tgtEl>
                                          <p:spTgt spid="296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Effect transition="in" filter="barn(inVertical)">
                                      <p:cBhvr>
                                        <p:cTn id="12" dur="500"/>
                                        <p:tgtEl>
                                          <p:spTgt spid="296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Effect transition="in" filter="barn(inVertical)">
                                      <p:cBhvr>
                                        <p:cTn id="17" dur="500"/>
                                        <p:tgtEl>
                                          <p:spTgt spid="296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9699">
                                            <p:txEl>
                                              <p:pRg st="3" end="3"/>
                                            </p:txEl>
                                          </p:spTgt>
                                        </p:tgtEl>
                                        <p:attrNameLst>
                                          <p:attrName>style.visibility</p:attrName>
                                        </p:attrNameLst>
                                      </p:cBhvr>
                                      <p:to>
                                        <p:strVal val="visible"/>
                                      </p:to>
                                    </p:set>
                                    <p:animEffect transition="in" filter="barn(inVertical)">
                                      <p:cBhvr>
                                        <p:cTn id="22" dur="500"/>
                                        <p:tgtEl>
                                          <p:spTgt spid="296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9699">
                                            <p:txEl>
                                              <p:pRg st="4" end="4"/>
                                            </p:txEl>
                                          </p:spTgt>
                                        </p:tgtEl>
                                        <p:attrNameLst>
                                          <p:attrName>style.visibility</p:attrName>
                                        </p:attrNameLst>
                                      </p:cBhvr>
                                      <p:to>
                                        <p:strVal val="visible"/>
                                      </p:to>
                                    </p:set>
                                    <p:animEffect transition="in" filter="barn(inVertical)">
                                      <p:cBhvr>
                                        <p:cTn id="27" dur="500"/>
                                        <p:tgtEl>
                                          <p:spTgt spid="2969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9699">
                                            <p:txEl>
                                              <p:pRg st="5" end="5"/>
                                            </p:txEl>
                                          </p:spTgt>
                                        </p:tgtEl>
                                        <p:attrNameLst>
                                          <p:attrName>style.visibility</p:attrName>
                                        </p:attrNameLst>
                                      </p:cBhvr>
                                      <p:to>
                                        <p:strVal val="visible"/>
                                      </p:to>
                                    </p:set>
                                    <p:animEffect transition="in" filter="barn(inVertical)">
                                      <p:cBhvr>
                                        <p:cTn id="32" dur="500"/>
                                        <p:tgtEl>
                                          <p:spTgt spid="296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9699">
                                            <p:txEl>
                                              <p:pRg st="6" end="6"/>
                                            </p:txEl>
                                          </p:spTgt>
                                        </p:tgtEl>
                                        <p:attrNameLst>
                                          <p:attrName>style.visibility</p:attrName>
                                        </p:attrNameLst>
                                      </p:cBhvr>
                                      <p:to>
                                        <p:strVal val="visible"/>
                                      </p:to>
                                    </p:set>
                                    <p:animEffect transition="in" filter="barn(inVertical)">
                                      <p:cBhvr>
                                        <p:cTn id="37" dur="500"/>
                                        <p:tgtEl>
                                          <p:spTgt spid="296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11188" y="763588"/>
            <a:ext cx="7345362" cy="720725"/>
          </a:xfrm>
          <a:solidFill>
            <a:srgbClr val="FFCC99"/>
          </a:solidFill>
        </p:spPr>
        <p:txBody>
          <a:bodyPr/>
          <a:lstStyle/>
          <a:p>
            <a:pPr eaLnBrk="1" hangingPunct="1"/>
            <a:r>
              <a:rPr lang="zh-CN" altLang="en-US" sz="3600">
                <a:solidFill>
                  <a:srgbClr val="303030"/>
                </a:solidFill>
                <a:latin typeface="宋体" pitchFamily="2" charset="-122"/>
                <a:ea typeface="宋体" pitchFamily="2" charset="-122"/>
              </a:rPr>
              <a:t>矩阵式组织结构的缺点 </a:t>
            </a:r>
          </a:p>
        </p:txBody>
      </p:sp>
      <p:sp>
        <p:nvSpPr>
          <p:cNvPr id="30723" name="Rectangle 3"/>
          <p:cNvSpPr>
            <a:spLocks noGrp="1" noChangeArrowheads="1"/>
          </p:cNvSpPr>
          <p:nvPr>
            <p:ph idx="1"/>
          </p:nvPr>
        </p:nvSpPr>
        <p:spPr>
          <a:xfrm>
            <a:off x="1116013" y="1604963"/>
            <a:ext cx="7272337" cy="4705350"/>
          </a:xfrm>
        </p:spPr>
        <p:txBody>
          <a:bodyPr/>
          <a:lstStyle/>
          <a:p>
            <a:pPr algn="just" eaLnBrk="1" hangingPunct="1">
              <a:buClr>
                <a:srgbClr val="00B0F0"/>
              </a:buClr>
              <a:buFont typeface="Wingdings" pitchFamily="2" charset="2"/>
              <a:buChar char="Ø"/>
            </a:pPr>
            <a:r>
              <a:rPr lang="zh-CN" altLang="en-US" sz="2400" dirty="0">
                <a:solidFill>
                  <a:srgbClr val="000000"/>
                </a:solidFill>
                <a:latin typeface="宋体" pitchFamily="2" charset="-122"/>
                <a:ea typeface="宋体" pitchFamily="2" charset="-122"/>
              </a:rPr>
              <a:t>权利的均衡使工作受到影响。由于没有明确的负责者，项目的一些工作就会受到影响。当项目成功时，大家会争抢功劳，而当项目失败时，则又会争相逃避责任。</a:t>
            </a:r>
          </a:p>
          <a:p>
            <a:pPr algn="just" eaLnBrk="1" hangingPunct="1">
              <a:buClr>
                <a:srgbClr val="00B0F0"/>
              </a:buClr>
              <a:buFont typeface="Wingdings" pitchFamily="2" charset="2"/>
              <a:buChar char="Ø"/>
            </a:pPr>
            <a:r>
              <a:rPr lang="zh-CN" altLang="en-US" sz="2400" dirty="0">
                <a:solidFill>
                  <a:srgbClr val="000000"/>
                </a:solidFill>
                <a:latin typeface="宋体" pitchFamily="2" charset="-122"/>
                <a:ea typeface="宋体" pitchFamily="2" charset="-122"/>
              </a:rPr>
              <a:t>很少关注组织整体目标。每个项目经理都更关心自己项目的成功，而不是整个公司的目标。</a:t>
            </a:r>
            <a:endParaRPr lang="en-US" altLang="zh-CN" sz="2400" dirty="0">
              <a:solidFill>
                <a:srgbClr val="000000"/>
              </a:solidFill>
              <a:latin typeface="宋体" pitchFamily="2" charset="-122"/>
              <a:ea typeface="宋体" pitchFamily="2" charset="-122"/>
            </a:endParaRPr>
          </a:p>
          <a:p>
            <a:pPr algn="just" eaLnBrk="1" hangingPunct="1">
              <a:buClr>
                <a:srgbClr val="00B0F0"/>
              </a:buClr>
              <a:buFont typeface="Wingdings" pitchFamily="2" charset="2"/>
              <a:buChar char="Ø"/>
            </a:pPr>
            <a:r>
              <a:rPr lang="zh-CN" altLang="en-US" sz="2400" dirty="0">
                <a:solidFill>
                  <a:srgbClr val="000000"/>
                </a:solidFill>
                <a:latin typeface="宋体" pitchFamily="2" charset="-122"/>
                <a:ea typeface="宋体" pitchFamily="2" charset="-122"/>
              </a:rPr>
              <a:t>项目经理间易产生矛盾。资源在项目之间流动容易引起项目经理之间的争斗。</a:t>
            </a:r>
          </a:p>
        </p:txBody>
      </p:sp>
      <p:sp>
        <p:nvSpPr>
          <p:cNvPr id="90116"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3089AEFC-E944-4CC0-BB98-024AC8F93C8F}"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25</a:t>
            </a:fld>
            <a:endParaRPr lang="zh-CN" altLang="en-US" sz="2000">
              <a:solidFill>
                <a:srgbClr val="303030"/>
              </a:solidFill>
              <a:latin typeface="华文楷体" pitchFamily="2" charset="-122"/>
              <a:ea typeface="华文楷体" pitchFamily="2" charset="-122"/>
            </a:endParaRPr>
          </a:p>
        </p:txBody>
      </p:sp>
      <p:sp>
        <p:nvSpPr>
          <p:cNvPr id="90117"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wipe(down)">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wipe(down)">
                                      <p:cBhvr>
                                        <p:cTn id="12" dur="500"/>
                                        <p:tgtEl>
                                          <p:spTgt spid="30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wipe(down)">
                                      <p:cBhvr>
                                        <p:cTn id="17" dur="500"/>
                                        <p:tgtEl>
                                          <p:spTgt spid="30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noChangeArrowheads="1"/>
          </p:cNvSpPr>
          <p:nvPr>
            <p:ph type="title"/>
          </p:nvPr>
        </p:nvSpPr>
        <p:spPr>
          <a:xfrm>
            <a:off x="539750" y="908050"/>
            <a:ext cx="6840538" cy="855663"/>
          </a:xfrm>
          <a:solidFill>
            <a:srgbClr val="FFCC99"/>
          </a:solidFill>
        </p:spPr>
        <p:txBody>
          <a:bodyPr/>
          <a:lstStyle/>
          <a:p>
            <a:r>
              <a:rPr lang="zh-CN" altLang="en-US" sz="3600">
                <a:solidFill>
                  <a:srgbClr val="303030"/>
                </a:solidFill>
                <a:latin typeface="宋体" pitchFamily="2" charset="-122"/>
                <a:ea typeface="宋体" pitchFamily="2" charset="-122"/>
              </a:rPr>
              <a:t>矩阵式组织结构的缺点 </a:t>
            </a:r>
            <a:endParaRPr lang="zh-CN" altLang="en-US"/>
          </a:p>
        </p:txBody>
      </p:sp>
      <p:sp>
        <p:nvSpPr>
          <p:cNvPr id="91139"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7AA5E1D4-D8B6-48A7-B296-E84A162E6E91}"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26</a:t>
            </a:fld>
            <a:endParaRPr lang="zh-CN" altLang="en-US" sz="2000">
              <a:solidFill>
                <a:srgbClr val="303030"/>
              </a:solidFill>
              <a:latin typeface="华文楷体" pitchFamily="2" charset="-122"/>
              <a:ea typeface="华文楷体" pitchFamily="2" charset="-122"/>
            </a:endParaRPr>
          </a:p>
        </p:txBody>
      </p:sp>
      <p:sp>
        <p:nvSpPr>
          <p:cNvPr id="6" name="矩形 5"/>
          <p:cNvSpPr/>
          <p:nvPr/>
        </p:nvSpPr>
        <p:spPr>
          <a:xfrm>
            <a:off x="1187450" y="1846263"/>
            <a:ext cx="7200900" cy="2676525"/>
          </a:xfrm>
          <a:prstGeom prst="rect">
            <a:avLst/>
          </a:prstGeom>
        </p:spPr>
        <p:txBody>
          <a:bodyPr>
            <a:spAutoFit/>
          </a:bodyPr>
          <a:lstStyle/>
          <a:p>
            <a:pPr marL="457200" indent="-457200" algn="just">
              <a:buClr>
                <a:srgbClr val="00B0F0"/>
              </a:buClr>
              <a:buFont typeface="Wingdings" panose="05000000000000000000" pitchFamily="2" charset="2"/>
              <a:buChar char="Ø"/>
              <a:defRPr/>
            </a:pPr>
            <a:r>
              <a:rPr lang="zh-CN" altLang="en-US" sz="2400" dirty="0">
                <a:solidFill>
                  <a:srgbClr val="000000"/>
                </a:solidFill>
                <a:latin typeface="宋体" panose="02010600030101010101" pitchFamily="2" charset="-122"/>
              </a:rPr>
              <a:t>项目与职能部门责权不清。项目经理在执行项目过程中要将项目和职能部门的责任及权利分清楚，这不是件容易的事。</a:t>
            </a:r>
            <a:endParaRPr lang="en-US" altLang="zh-CN" sz="2400" dirty="0">
              <a:solidFill>
                <a:srgbClr val="000000"/>
              </a:solidFill>
              <a:latin typeface="宋体" panose="02010600030101010101" pitchFamily="2" charset="-122"/>
            </a:endParaRPr>
          </a:p>
          <a:p>
            <a:pPr algn="just">
              <a:buClr>
                <a:srgbClr val="00B0F0"/>
              </a:buClr>
              <a:defRPr/>
            </a:pPr>
            <a:endParaRPr lang="zh-CN" altLang="en-US" sz="2400" dirty="0">
              <a:solidFill>
                <a:srgbClr val="000000"/>
              </a:solidFill>
              <a:latin typeface="宋体" panose="02010600030101010101" pitchFamily="2" charset="-122"/>
            </a:endParaRPr>
          </a:p>
          <a:p>
            <a:pPr marL="457200" indent="-457200" algn="just">
              <a:buClr>
                <a:srgbClr val="00B0F0"/>
              </a:buClr>
              <a:buFont typeface="Wingdings" panose="05000000000000000000" pitchFamily="2" charset="2"/>
              <a:buChar char="Ø"/>
              <a:defRPr/>
            </a:pPr>
            <a:r>
              <a:rPr lang="zh-CN" altLang="en-US" sz="2400" dirty="0">
                <a:solidFill>
                  <a:srgbClr val="000000"/>
                </a:solidFill>
                <a:latin typeface="宋体" panose="02010600030101010101" pitchFamily="2" charset="-122"/>
              </a:rPr>
              <a:t>违背了统一命令的管理原则。项目成员至少有两个上司，即项目经理和部门经理。当两者的命令有分歧时，会令人感到左右为难、无所适从。</a:t>
            </a:r>
          </a:p>
        </p:txBody>
      </p:sp>
      <p:sp>
        <p:nvSpPr>
          <p:cNvPr id="91141"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noChangeArrowheads="1"/>
          </p:cNvSpPr>
          <p:nvPr>
            <p:ph type="title"/>
          </p:nvPr>
        </p:nvSpPr>
        <p:spPr>
          <a:xfrm>
            <a:off x="684213" y="836613"/>
            <a:ext cx="7416800" cy="720725"/>
          </a:xfrm>
          <a:solidFill>
            <a:srgbClr val="FFCC99"/>
          </a:solidFill>
        </p:spPr>
        <p:txBody>
          <a:bodyPr/>
          <a:lstStyle/>
          <a:p>
            <a:pPr eaLnBrk="1" hangingPunct="1"/>
            <a:r>
              <a:rPr lang="zh-CN" altLang="en-US" sz="3600">
                <a:solidFill>
                  <a:srgbClr val="303030"/>
                </a:solidFill>
                <a:latin typeface="宋体" pitchFamily="2" charset="-122"/>
                <a:ea typeface="宋体" pitchFamily="2" charset="-122"/>
              </a:rPr>
              <a:t>混合式组织结构</a:t>
            </a:r>
          </a:p>
        </p:txBody>
      </p:sp>
      <p:pic>
        <p:nvPicPr>
          <p:cNvPr id="92163" name="图片 10737428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613" y="-562481413"/>
            <a:ext cx="2143034512" cy="113465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01E33C6C-7720-4FD1-A88B-3F24240AE0E3}"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27</a:t>
            </a:fld>
            <a:endParaRPr lang="zh-CN" altLang="en-US" sz="2000">
              <a:solidFill>
                <a:srgbClr val="303030"/>
              </a:solidFill>
              <a:latin typeface="华文楷体" pitchFamily="2" charset="-122"/>
              <a:ea typeface="华文楷体" pitchFamily="2" charset="-122"/>
            </a:endParaRPr>
          </a:p>
        </p:txBody>
      </p:sp>
      <p:sp>
        <p:nvSpPr>
          <p:cNvPr id="92166"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3"/>
          <p:cNvSpPr>
            <a:spLocks noGrp="1" noChangeAspect="1" noChangeArrowheads="1"/>
          </p:cNvSpPr>
          <p:nvPr>
            <p:ph type="body" idx="4294967295"/>
          </p:nvPr>
        </p:nvSpPr>
        <p:spPr>
          <a:xfrm>
            <a:off x="395288" y="5229225"/>
            <a:ext cx="8229600" cy="968375"/>
          </a:xfrm>
        </p:spPr>
        <p:txBody>
          <a:bodyPr/>
          <a:lstStyle/>
          <a:p>
            <a:pPr>
              <a:lnSpc>
                <a:spcPct val="90000"/>
              </a:lnSpc>
            </a:pPr>
            <a:r>
              <a:rPr lang="zh-CN" altLang="en-US" sz="2400" b="1"/>
              <a:t>组织在不同的组织层级上用到上述所有的结构，这种组织通常被称为复合型组织。</a:t>
            </a:r>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0"/>
            <a:ext cx="768667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Tree>
    <p:extLst>
      <p:ext uri="{BB962C8B-B14F-4D97-AF65-F5344CB8AC3E}">
        <p14:creationId xmlns:p14="http://schemas.microsoft.com/office/powerpoint/2010/main" val="382401431"/>
      </p:ext>
    </p:extLst>
  </p:cSld>
  <p:clrMapOvr>
    <a:masterClrMapping/>
  </p:clrMapOvr>
  <p:transition spd="med">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noChangeArrowheads="1"/>
          </p:cNvSpPr>
          <p:nvPr>
            <p:ph type="title"/>
          </p:nvPr>
        </p:nvSpPr>
        <p:spPr>
          <a:xfrm>
            <a:off x="684213" y="836613"/>
            <a:ext cx="7416800" cy="720725"/>
          </a:xfrm>
          <a:solidFill>
            <a:srgbClr val="FFCC99"/>
          </a:solidFill>
        </p:spPr>
        <p:txBody>
          <a:bodyPr/>
          <a:lstStyle/>
          <a:p>
            <a:pPr eaLnBrk="1" hangingPunct="1"/>
            <a:r>
              <a:rPr lang="zh-CN" altLang="en-US" sz="3600" dirty="0">
                <a:solidFill>
                  <a:srgbClr val="303030"/>
                </a:solidFill>
                <a:latin typeface="宋体" pitchFamily="2" charset="-122"/>
                <a:ea typeface="宋体" pitchFamily="2" charset="-122"/>
              </a:rPr>
              <a:t>混合式组织结构</a:t>
            </a:r>
          </a:p>
        </p:txBody>
      </p:sp>
      <p:pic>
        <p:nvPicPr>
          <p:cNvPr id="92163" name="图片 10737428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613" y="-562481413"/>
            <a:ext cx="2143034512" cy="113465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内容占位符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6863" y="1700808"/>
            <a:ext cx="8191500" cy="4032250"/>
          </a:xfrm>
        </p:spPr>
      </p:pic>
      <p:sp>
        <p:nvSpPr>
          <p:cNvPr id="2" name="矩形 1"/>
          <p:cNvSpPr/>
          <p:nvPr/>
        </p:nvSpPr>
        <p:spPr>
          <a:xfrm>
            <a:off x="1098227" y="5288340"/>
            <a:ext cx="7632848" cy="1569660"/>
          </a:xfrm>
          <a:prstGeom prst="rect">
            <a:avLst/>
          </a:prstGeom>
        </p:spPr>
        <p:txBody>
          <a:bodyPr wrap="square">
            <a:spAutoFit/>
          </a:bodyPr>
          <a:lstStyle/>
          <a:p>
            <a:r>
              <a:rPr lang="zh-CN" altLang="zh-CN" sz="2400" dirty="0"/>
              <a:t>许多公司都是先将刚启动尚未成熟的小项目放在某个职能部门的下面，然后当时逐渐成熟并具有一定地位以后，再将其作为一个独立的项目，最后也可能会发展成一个独立的部门。</a:t>
            </a:r>
          </a:p>
        </p:txBody>
      </p:sp>
    </p:spTree>
    <p:extLst>
      <p:ext uri="{BB962C8B-B14F-4D97-AF65-F5344CB8AC3E}">
        <p14:creationId xmlns:p14="http://schemas.microsoft.com/office/powerpoint/2010/main" val="2439740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748"/>
                                        </p:tgtEl>
                                      </p:cBhvr>
                                    </p:animEffect>
                                    <p:animScale>
                                      <p:cBhvr>
                                        <p:cTn id="7" dur="250" autoRev="1" fill="hold"/>
                                        <p:tgtEl>
                                          <p:spTgt spid="317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noChangeArrowheads="1"/>
          </p:cNvSpPr>
          <p:nvPr>
            <p:ph type="ctrTitle"/>
          </p:nvPr>
        </p:nvSpPr>
        <p:spPr>
          <a:xfrm>
            <a:off x="3678238" y="3186113"/>
            <a:ext cx="5237162" cy="1181100"/>
          </a:xfrm>
        </p:spPr>
        <p:txBody>
          <a:bodyPr anchor="t">
            <a:normAutofit fontScale="90000"/>
          </a:bodyPr>
          <a:lstStyle/>
          <a:p>
            <a:pPr>
              <a:defRPr/>
            </a:pPr>
            <a:r>
              <a:rPr lang="zh-CN" altLang="en-US" sz="3600">
                <a:solidFill>
                  <a:srgbClr val="000000"/>
                </a:solidFill>
                <a:latin typeface="华文楷体" pitchFamily="2" charset="-122"/>
                <a:ea typeface="华文楷体" pitchFamily="2" charset="-122"/>
              </a:rPr>
              <a:t>第一节</a:t>
            </a:r>
            <a:br>
              <a:rPr lang="zh-CN" altLang="en-US" sz="3600">
                <a:solidFill>
                  <a:srgbClr val="000000"/>
                </a:solidFill>
                <a:latin typeface="华文楷体" pitchFamily="2" charset="-122"/>
                <a:ea typeface="华文楷体" pitchFamily="2" charset="-122"/>
              </a:rPr>
            </a:br>
            <a:br>
              <a:rPr lang="zh-CN" altLang="en-US" sz="3600">
                <a:solidFill>
                  <a:srgbClr val="000000"/>
                </a:solidFill>
                <a:latin typeface="华文楷体" pitchFamily="2" charset="-122"/>
                <a:ea typeface="华文楷体" pitchFamily="2" charset="-122"/>
              </a:rPr>
            </a:br>
            <a:r>
              <a:rPr lang="zh-CN" altLang="en-US" sz="3600">
                <a:solidFill>
                  <a:srgbClr val="000000"/>
                </a:solidFill>
                <a:latin typeface="华文楷体" pitchFamily="2" charset="-122"/>
                <a:ea typeface="华文楷体" pitchFamily="2" charset="-122"/>
              </a:rPr>
              <a:t>项目组织概述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03" name="Group 3"/>
          <p:cNvGraphicFramePr>
            <a:graphicFrameLocks noGrp="1"/>
          </p:cNvGraphicFramePr>
          <p:nvPr/>
        </p:nvGraphicFramePr>
        <p:xfrm>
          <a:off x="1042988" y="1700213"/>
          <a:ext cx="7620000" cy="3779837"/>
        </p:xfrm>
        <a:graphic>
          <a:graphicData uri="http://schemas.openxmlformats.org/drawingml/2006/table">
            <a:tbl>
              <a:tblPr/>
              <a:tblGrid>
                <a:gridCol w="3124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518172">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en-US" sz="2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rgbClr val="000000"/>
                          </a:solidFill>
                          <a:effectLst/>
                          <a:latin typeface="宋体" panose="02010600030101010101" pitchFamily="2" charset="-122"/>
                          <a:ea typeface="宋体" panose="02010600030101010101" pitchFamily="2" charset="-122"/>
                        </a:rPr>
                        <a:t>职能式 </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rgbClr val="000000"/>
                          </a:solidFill>
                          <a:effectLst/>
                          <a:latin typeface="宋体" panose="02010600030101010101" pitchFamily="2" charset="-122"/>
                          <a:ea typeface="宋体" panose="02010600030101010101" pitchFamily="2" charset="-122"/>
                        </a:rPr>
                        <a:t>矩阵式</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rgbClr val="000000"/>
                          </a:solidFill>
                          <a:effectLst/>
                          <a:latin typeface="宋体" panose="02010600030101010101" pitchFamily="2" charset="-122"/>
                          <a:ea typeface="宋体" panose="02010600030101010101" pitchFamily="2" charset="-122"/>
                        </a:rPr>
                        <a:t>项目式</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61665">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不确定性</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所用技术 </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复杂程度</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持续时间</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规模</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重要性</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客户类型</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对内部依赖性</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对外部信赖性</a:t>
                      </a: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时间限制性</a:t>
                      </a:r>
                      <a:r>
                        <a:rPr kumimoji="1" lang="zh-CN" altLang="en-US" sz="2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低</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标准</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低</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短</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小</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低</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各种各样</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弱</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强</a:t>
                      </a: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弱</a:t>
                      </a:r>
                      <a:r>
                        <a:rPr kumimoji="1" lang="zh-CN" altLang="en-US" sz="2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高</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复杂</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中等</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中等</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中等</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中等</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中等</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中等</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中等</a:t>
                      </a: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中等</a:t>
                      </a:r>
                      <a:r>
                        <a:rPr kumimoji="1" lang="zh-CN" altLang="en-US" sz="2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高</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新</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高</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长</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大</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高</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单一</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强</a:t>
                      </a:r>
                    </a:p>
                    <a:p>
                      <a:pPr marL="0" marR="0" lvl="0" indent="0" algn="just"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弱</a:t>
                      </a: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强</a:t>
                      </a:r>
                      <a:r>
                        <a:rPr kumimoji="1" lang="zh-CN" altLang="en-US" sz="28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3203" name="标题 1"/>
          <p:cNvSpPr>
            <a:spLocks noGrp="1" noChangeArrowheads="1"/>
          </p:cNvSpPr>
          <p:nvPr>
            <p:ph type="title"/>
          </p:nvPr>
        </p:nvSpPr>
        <p:spPr>
          <a:xfrm>
            <a:off x="539750" y="836613"/>
            <a:ext cx="7704138" cy="711200"/>
          </a:xfrm>
          <a:solidFill>
            <a:srgbClr val="FFCC99"/>
          </a:solidFill>
        </p:spPr>
        <p:txBody>
          <a:bodyPr/>
          <a:lstStyle/>
          <a:p>
            <a:pPr eaLnBrk="1" hangingPunct="1"/>
            <a:r>
              <a:rPr lang="zh-CN" altLang="en-US" sz="3600">
                <a:solidFill>
                  <a:srgbClr val="303030"/>
                </a:solidFill>
                <a:latin typeface="宋体" pitchFamily="2" charset="-122"/>
                <a:ea typeface="宋体" pitchFamily="2" charset="-122"/>
              </a:rPr>
              <a:t>四、选择项目的组织结构形式</a:t>
            </a:r>
          </a:p>
        </p:txBody>
      </p:sp>
      <p:sp>
        <p:nvSpPr>
          <p:cNvPr id="93204"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70C09B0A-ED6D-438A-B91E-2F83648C21D5}"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30</a:t>
            </a:fld>
            <a:endParaRPr lang="zh-CN" altLang="en-US" sz="2000">
              <a:solidFill>
                <a:srgbClr val="303030"/>
              </a:solidFill>
              <a:latin typeface="华文楷体" pitchFamily="2" charset="-122"/>
              <a:ea typeface="华文楷体" pitchFamily="2" charset="-122"/>
            </a:endParaRPr>
          </a:p>
        </p:txBody>
      </p:sp>
      <p:sp>
        <p:nvSpPr>
          <p:cNvPr id="93205"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0" name="Object 5">
            <a:hlinkClick r:id="" action="ppaction://ole?verb=0"/>
          </p:cNvPr>
          <p:cNvGraphicFramePr>
            <a:graphicFrameLocks noChangeAspect="1"/>
          </p:cNvGraphicFramePr>
          <p:nvPr>
            <p:extLst>
              <p:ext uri="{D42A27DB-BD31-4B8C-83A1-F6EECF244321}">
                <p14:modId xmlns:p14="http://schemas.microsoft.com/office/powerpoint/2010/main" val="1113240034"/>
              </p:ext>
            </p:extLst>
          </p:nvPr>
        </p:nvGraphicFramePr>
        <p:xfrm>
          <a:off x="1263650" y="1417638"/>
          <a:ext cx="6829425" cy="5121275"/>
        </p:xfrm>
        <a:graphic>
          <a:graphicData uri="http://schemas.openxmlformats.org/presentationml/2006/ole">
            <mc:AlternateContent xmlns:mc="http://schemas.openxmlformats.org/markup-compatibility/2006">
              <mc:Choice xmlns:v="urn:schemas-microsoft-com:vml" Requires="v">
                <p:oleObj name="Presentation" r:id="rId3" imgW="1036542" imgH="777337" progId="PowerPoint.Show.8">
                  <p:embed/>
                </p:oleObj>
              </mc:Choice>
              <mc:Fallback>
                <p:oleObj name="Presentation" r:id="rId3" imgW="1036542" imgH="777337" progId="PowerPoint.Show.8">
                  <p:embed/>
                  <p:pic>
                    <p:nvPicPr>
                      <p:cNvPr id="0" name="Object 5"/>
                      <p:cNvPicPr>
                        <a:picLocks noChangeAspect="1" noChangeArrowheads="1"/>
                      </p:cNvPicPr>
                      <p:nvPr/>
                    </p:nvPicPr>
                    <p:blipFill>
                      <a:blip r:embed="rId4"/>
                      <a:srcRect/>
                      <a:stretch>
                        <a:fillRect/>
                      </a:stretch>
                    </p:blipFill>
                    <p:spPr bwMode="auto">
                      <a:xfrm>
                        <a:off x="1263650" y="1417638"/>
                        <a:ext cx="6829425" cy="512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3F99988-AF16-29DE-287C-67B94D2C00F0}"/>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在（              ）组织结构中，项目成员接受项目经理和职能部门经理双重领导。</a:t>
            </a:r>
          </a:p>
        </p:txBody>
      </p:sp>
      <p:sp>
        <p:nvSpPr>
          <p:cNvPr id="5" name="文本框 4">
            <a:extLst>
              <a:ext uri="{FF2B5EF4-FFF2-40B4-BE49-F238E27FC236}">
                <a16:creationId xmlns:a16="http://schemas.microsoft.com/office/drawing/2014/main" id="{EE999EE2-807C-A2EB-60F9-6A44AABADF5D}"/>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职能式</a:t>
            </a:r>
          </a:p>
        </p:txBody>
      </p:sp>
      <p:sp>
        <p:nvSpPr>
          <p:cNvPr id="6" name="文本框 5">
            <a:extLst>
              <a:ext uri="{FF2B5EF4-FFF2-40B4-BE49-F238E27FC236}">
                <a16:creationId xmlns:a16="http://schemas.microsoft.com/office/drawing/2014/main" id="{951FDFC0-40E9-C736-B5F2-1C424D87FB9D}"/>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矩阵式</a:t>
            </a:r>
          </a:p>
        </p:txBody>
      </p:sp>
      <p:sp>
        <p:nvSpPr>
          <p:cNvPr id="7" name="文本框 6">
            <a:extLst>
              <a:ext uri="{FF2B5EF4-FFF2-40B4-BE49-F238E27FC236}">
                <a16:creationId xmlns:a16="http://schemas.microsoft.com/office/drawing/2014/main" id="{108F76E0-BAD8-3D00-0F19-6181AC421B7F}"/>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项目式</a:t>
            </a:r>
          </a:p>
        </p:txBody>
      </p:sp>
      <p:sp>
        <p:nvSpPr>
          <p:cNvPr id="8" name="文本框 7">
            <a:extLst>
              <a:ext uri="{FF2B5EF4-FFF2-40B4-BE49-F238E27FC236}">
                <a16:creationId xmlns:a16="http://schemas.microsoft.com/office/drawing/2014/main" id="{5795356D-633A-49D0-C9EF-27087952720E}"/>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事业部式</a:t>
            </a:r>
          </a:p>
        </p:txBody>
      </p:sp>
      <p:sp>
        <p:nvSpPr>
          <p:cNvPr id="9" name="椭圆 8">
            <a:extLst>
              <a:ext uri="{FF2B5EF4-FFF2-40B4-BE49-F238E27FC236}">
                <a16:creationId xmlns:a16="http://schemas.microsoft.com/office/drawing/2014/main" id="{44858ECE-30D5-22CF-B6E8-9C199107E8D5}"/>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CC313F4-F5FD-65AE-4CED-340F4113E85E}"/>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ECD70C3-CADB-1230-8624-8C77D1BEEAC8}"/>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39295719-7449-4444-7DF0-49DB5DE087F5}"/>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8312F89A-B427-E567-14A8-07F8E061A837}"/>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52F9BB0B-D159-7B5F-9FB7-68144398A066}"/>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C3782CC8-73A0-DE5F-680A-B7F68431234D}"/>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615D78BF-C83B-8809-5F2F-0D915362C5AF}"/>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41B7D6E6-D37D-CFA5-4DA4-A06120728AD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a:extLst>
                <a:ext uri="{FF2B5EF4-FFF2-40B4-BE49-F238E27FC236}">
                  <a16:creationId xmlns:a16="http://schemas.microsoft.com/office/drawing/2014/main" id="{C0ADB4BD-7022-CACD-C867-F20F630B2F4D}"/>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014333C7-7002-17FF-81BD-EAA882FA6C8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70859875"/>
      </p:ext>
    </p:extLst>
  </p:cSld>
  <p:clrMapOvr>
    <a:masterClrMapping/>
  </p:clrMapOvr>
  <p:transition spd="med">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3"/>
          <p:cNvSpPr>
            <a:spLocks noGrp="1"/>
          </p:cNvSpPr>
          <p:nvPr>
            <p:ph type="ctrTitle"/>
          </p:nvPr>
        </p:nvSpPr>
        <p:spPr>
          <a:xfrm>
            <a:off x="3678238" y="3186113"/>
            <a:ext cx="5237162" cy="1181100"/>
          </a:xfrm>
        </p:spPr>
        <p:txBody>
          <a:bodyPr anchor="t">
            <a:normAutofit fontScale="90000"/>
          </a:bodyPr>
          <a:lstStyle/>
          <a:p>
            <a:pPr>
              <a:defRPr/>
            </a:pPr>
            <a:r>
              <a:rPr lang="zh-CN" altLang="en-US" sz="3600">
                <a:solidFill>
                  <a:srgbClr val="000000"/>
                </a:solidFill>
                <a:latin typeface="华文楷体" pitchFamily="2" charset="-122"/>
                <a:ea typeface="华文楷体" pitchFamily="2" charset="-122"/>
              </a:rPr>
              <a:t>第二节</a:t>
            </a:r>
            <a:br>
              <a:rPr lang="zh-CN" altLang="en-US" sz="3600">
                <a:solidFill>
                  <a:srgbClr val="000000"/>
                </a:solidFill>
                <a:latin typeface="华文楷体" pitchFamily="2" charset="-122"/>
                <a:ea typeface="华文楷体" pitchFamily="2" charset="-122"/>
              </a:rPr>
            </a:br>
            <a:br>
              <a:rPr lang="zh-CN" altLang="en-US" sz="3600">
                <a:solidFill>
                  <a:srgbClr val="000000"/>
                </a:solidFill>
                <a:latin typeface="华文楷体" pitchFamily="2" charset="-122"/>
                <a:ea typeface="华文楷体" pitchFamily="2" charset="-122"/>
              </a:rPr>
            </a:br>
            <a:r>
              <a:rPr lang="zh-CN" altLang="en-US" sz="3600">
                <a:solidFill>
                  <a:srgbClr val="000000"/>
                </a:solidFill>
                <a:latin typeface="华文楷体" pitchFamily="2" charset="-122"/>
                <a:ea typeface="华文楷体" pitchFamily="2" charset="-122"/>
              </a:rPr>
              <a:t>项目团队</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ChangeArrowheads="1"/>
          </p:cNvSpPr>
          <p:nvPr/>
        </p:nvSpPr>
        <p:spPr bwMode="auto">
          <a:xfrm>
            <a:off x="1042988" y="1773238"/>
            <a:ext cx="7273925" cy="4391025"/>
          </a:xfrm>
          <a:prstGeom prst="rect">
            <a:avLst/>
          </a:prstGeom>
          <a:noFill/>
          <a:ln>
            <a:noFill/>
          </a:ln>
        </p:spPr>
        <p:txBody>
          <a:bodyPr/>
          <a:lstStyle/>
          <a:p>
            <a:pPr marL="342900" indent="-342900" algn="just">
              <a:lnSpc>
                <a:spcPct val="90000"/>
              </a:lnSpc>
              <a:defRPr/>
            </a:pPr>
            <a:r>
              <a:rPr lang="en-US" altLang="zh-CN" sz="2800" b="1" dirty="0">
                <a:solidFill>
                  <a:srgbClr val="000000"/>
                </a:solidFill>
                <a:latin typeface="宋体" panose="02010600030101010101" pitchFamily="2" charset="-122"/>
              </a:rPr>
              <a:t>1</a:t>
            </a:r>
            <a:r>
              <a:rPr lang="zh-CN" altLang="en-US" sz="2800" b="1" dirty="0">
                <a:solidFill>
                  <a:srgbClr val="000000"/>
                </a:solidFill>
                <a:latin typeface="宋体" panose="02010600030101010101" pitchFamily="2" charset="-122"/>
              </a:rPr>
              <a:t>．项目团队的概念</a:t>
            </a:r>
            <a:endParaRPr lang="en-US" altLang="zh-CN" sz="2800" b="1" dirty="0">
              <a:solidFill>
                <a:srgbClr val="000000"/>
              </a:solidFill>
              <a:latin typeface="宋体" panose="02010600030101010101" pitchFamily="2" charset="-122"/>
            </a:endParaRPr>
          </a:p>
          <a:p>
            <a:pPr marL="342900" indent="-342900" algn="just">
              <a:lnSpc>
                <a:spcPct val="90000"/>
              </a:lnSpc>
              <a:defRPr/>
            </a:pPr>
            <a:r>
              <a:rPr lang="zh-CN" altLang="en-US" sz="2400" dirty="0">
                <a:solidFill>
                  <a:srgbClr val="000000"/>
                </a:solidFill>
                <a:latin typeface="宋体" panose="02010600030101010101" pitchFamily="2" charset="-122"/>
              </a:rPr>
              <a:t>项目团队是由一组个体成员为实现一个具体项目的目标而组建的协同工作队伍。</a:t>
            </a:r>
            <a:endParaRPr lang="zh-CN" altLang="en-US" sz="2400" b="1" dirty="0">
              <a:solidFill>
                <a:srgbClr val="000000"/>
              </a:solidFill>
              <a:latin typeface="宋体" panose="02010600030101010101" pitchFamily="2" charset="-122"/>
            </a:endParaRPr>
          </a:p>
          <a:p>
            <a:pPr marL="342900" indent="-342900" algn="just">
              <a:lnSpc>
                <a:spcPct val="90000"/>
              </a:lnSpc>
              <a:defRPr/>
            </a:pPr>
            <a:r>
              <a:rPr lang="en-US" altLang="zh-CN" sz="2800" b="1" dirty="0">
                <a:solidFill>
                  <a:srgbClr val="000000"/>
                </a:solidFill>
                <a:latin typeface="宋体" panose="02010600030101010101" pitchFamily="2" charset="-122"/>
              </a:rPr>
              <a:t>2</a:t>
            </a:r>
            <a:r>
              <a:rPr lang="zh-CN" altLang="en-US" sz="2800" b="1" dirty="0">
                <a:solidFill>
                  <a:srgbClr val="000000"/>
                </a:solidFill>
                <a:latin typeface="宋体" panose="02010600030101010101" pitchFamily="2" charset="-122"/>
              </a:rPr>
              <a:t>．项目团队的特点</a:t>
            </a:r>
          </a:p>
          <a:p>
            <a:pPr marL="457200" indent="-457200" algn="just">
              <a:lnSpc>
                <a:spcPct val="90000"/>
              </a:lnSpc>
              <a:buClr>
                <a:srgbClr val="00B0F0"/>
              </a:buClr>
              <a:buFont typeface="Wingdings" panose="05000000000000000000" pitchFamily="2" charset="2"/>
              <a:buChar char="Ø"/>
              <a:defRPr/>
            </a:pPr>
            <a:r>
              <a:rPr lang="zh-CN" altLang="en-US" sz="2400" dirty="0">
                <a:solidFill>
                  <a:srgbClr val="000000"/>
                </a:solidFill>
                <a:latin typeface="宋体" panose="02010600030101010101" pitchFamily="2" charset="-122"/>
              </a:rPr>
              <a:t>目的性 </a:t>
            </a:r>
          </a:p>
          <a:p>
            <a:pPr marL="457200" indent="-457200" algn="just">
              <a:lnSpc>
                <a:spcPct val="90000"/>
              </a:lnSpc>
              <a:buClr>
                <a:srgbClr val="00B0F0"/>
              </a:buClr>
              <a:buFont typeface="Wingdings" panose="05000000000000000000" pitchFamily="2" charset="2"/>
              <a:buChar char="Ø"/>
              <a:defRPr/>
            </a:pPr>
            <a:r>
              <a:rPr lang="zh-CN" altLang="en-US" sz="2400" dirty="0">
                <a:solidFill>
                  <a:srgbClr val="000000"/>
                </a:solidFill>
                <a:latin typeface="宋体" panose="02010600030101010101" pitchFamily="2" charset="-122"/>
              </a:rPr>
              <a:t>临时性 </a:t>
            </a:r>
            <a:endParaRPr lang="en-US" altLang="zh-CN" sz="2400" dirty="0">
              <a:solidFill>
                <a:srgbClr val="000000"/>
              </a:solidFill>
              <a:latin typeface="宋体" panose="02010600030101010101" pitchFamily="2" charset="-122"/>
            </a:endParaRPr>
          </a:p>
          <a:p>
            <a:pPr marL="457200" indent="-457200" algn="just">
              <a:lnSpc>
                <a:spcPct val="90000"/>
              </a:lnSpc>
              <a:buClr>
                <a:srgbClr val="00B0F0"/>
              </a:buClr>
              <a:buFont typeface="Wingdings" panose="05000000000000000000" pitchFamily="2" charset="2"/>
              <a:buChar char="Ø"/>
              <a:defRPr/>
            </a:pPr>
            <a:r>
              <a:rPr lang="zh-CN" altLang="en-US" sz="2400" dirty="0">
                <a:solidFill>
                  <a:srgbClr val="000000"/>
                </a:solidFill>
                <a:latin typeface="宋体" panose="02010600030101010101" pitchFamily="2" charset="-122"/>
              </a:rPr>
              <a:t>注重团队精神与合作</a:t>
            </a:r>
          </a:p>
          <a:p>
            <a:pPr marL="457200" indent="-457200" algn="just">
              <a:lnSpc>
                <a:spcPct val="90000"/>
              </a:lnSpc>
              <a:buClr>
                <a:srgbClr val="00B0F0"/>
              </a:buClr>
              <a:buFont typeface="Wingdings" panose="05000000000000000000" pitchFamily="2" charset="2"/>
              <a:buChar char="Ø"/>
              <a:defRPr/>
            </a:pPr>
            <a:r>
              <a:rPr lang="zh-CN" altLang="en-US" sz="2400" dirty="0">
                <a:solidFill>
                  <a:srgbClr val="000000"/>
                </a:solidFill>
                <a:latin typeface="宋体" panose="02010600030101010101" pitchFamily="2" charset="-122"/>
              </a:rPr>
              <a:t>开放性</a:t>
            </a:r>
          </a:p>
          <a:p>
            <a:pPr marL="457200" indent="-457200" algn="just">
              <a:lnSpc>
                <a:spcPct val="90000"/>
              </a:lnSpc>
              <a:buClr>
                <a:srgbClr val="00B0F0"/>
              </a:buClr>
              <a:buFont typeface="Wingdings" panose="05000000000000000000" pitchFamily="2" charset="2"/>
              <a:buChar char="Ø"/>
              <a:defRPr/>
            </a:pPr>
            <a:r>
              <a:rPr lang="zh-CN" altLang="en-US" sz="2400" dirty="0">
                <a:solidFill>
                  <a:srgbClr val="000000"/>
                </a:solidFill>
                <a:latin typeface="宋体" panose="02010600030101010101" pitchFamily="2" charset="-122"/>
              </a:rPr>
              <a:t>规范性</a:t>
            </a:r>
          </a:p>
        </p:txBody>
      </p:sp>
      <p:sp>
        <p:nvSpPr>
          <p:cNvPr id="97283" name="Rectangle 7"/>
          <p:cNvSpPr>
            <a:spLocks noGrp="1" noChangeArrowheads="1"/>
          </p:cNvSpPr>
          <p:nvPr>
            <p:ph type="title"/>
          </p:nvPr>
        </p:nvSpPr>
        <p:spPr>
          <a:xfrm>
            <a:off x="574675" y="774700"/>
            <a:ext cx="7886700" cy="855663"/>
          </a:xfrm>
          <a:solidFill>
            <a:srgbClr val="FFCC99"/>
          </a:solidFill>
        </p:spPr>
        <p:txBody>
          <a:bodyPr/>
          <a:lstStyle/>
          <a:p>
            <a:pPr eaLnBrk="1" hangingPunct="1"/>
            <a:r>
              <a:rPr lang="zh-CN" altLang="en-US" sz="3600" noProof="1">
                <a:solidFill>
                  <a:srgbClr val="303030"/>
                </a:solidFill>
                <a:latin typeface="宋体" pitchFamily="2" charset="-122"/>
                <a:ea typeface="宋体" pitchFamily="2" charset="-122"/>
                <a:sym typeface="+mn-ea" charset="0"/>
              </a:rPr>
              <a:t>一、项目团队的定义和特点</a:t>
            </a:r>
            <a:endParaRPr lang="zh-CN" altLang="en-US" sz="3600">
              <a:solidFill>
                <a:srgbClr val="303030"/>
              </a:solidFill>
              <a:latin typeface="宋体" pitchFamily="2" charset="-122"/>
              <a:ea typeface="宋体" pitchFamily="2" charset="-122"/>
            </a:endParaRPr>
          </a:p>
        </p:txBody>
      </p:sp>
      <p:sp>
        <p:nvSpPr>
          <p:cNvPr id="97284"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F1028018-0F26-40CB-9E54-493645ED8D42}"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34</a:t>
            </a:fld>
            <a:endParaRPr lang="zh-CN" altLang="en-US" sz="2000">
              <a:solidFill>
                <a:srgbClr val="303030"/>
              </a:solidFill>
              <a:latin typeface="华文楷体" pitchFamily="2" charset="-122"/>
              <a:ea typeface="华文楷体" pitchFamily="2" charset="-122"/>
            </a:endParaRPr>
          </a:p>
        </p:txBody>
      </p:sp>
      <p:sp>
        <p:nvSpPr>
          <p:cNvPr id="97285"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randombar(horizontal)">
                                      <p:cBhvr>
                                        <p:cTn id="7" dur="500"/>
                                        <p:tgtEl>
                                          <p:spTgt spid="3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a:hlinkClick r:id="" action="ppaction://ole?verb=0"/>
          </p:cNvPr>
          <p:cNvGraphicFramePr>
            <a:graphicFrameLocks noGrp="1" noChangeAspect="1"/>
          </p:cNvGraphicFramePr>
          <p:nvPr>
            <p:ph idx="1"/>
            <p:extLst>
              <p:ext uri="{D42A27DB-BD31-4B8C-83A1-F6EECF244321}">
                <p14:modId xmlns:p14="http://schemas.microsoft.com/office/powerpoint/2010/main" val="3105404014"/>
              </p:ext>
            </p:extLst>
          </p:nvPr>
        </p:nvGraphicFramePr>
        <p:xfrm>
          <a:off x="1898650" y="1508125"/>
          <a:ext cx="6272213" cy="4705350"/>
        </p:xfrm>
        <a:graphic>
          <a:graphicData uri="http://schemas.openxmlformats.org/presentationml/2006/ole">
            <mc:AlternateContent xmlns:mc="http://schemas.openxmlformats.org/markup-compatibility/2006">
              <mc:Choice xmlns:v="urn:schemas-microsoft-com:vml" Requires="v">
                <p:oleObj name="Presentation" r:id="rId2" imgW="3482394" imgH="2612328" progId="PowerPoint.Show.8">
                  <p:embed/>
                </p:oleObj>
              </mc:Choice>
              <mc:Fallback>
                <p:oleObj name="Presentation" r:id="rId2" imgW="3482394" imgH="2612328" progId="PowerPoint.Show.8">
                  <p:embed/>
                  <p:pic>
                    <p:nvPicPr>
                      <p:cNvPr id="0" name=""/>
                      <p:cNvPicPr/>
                      <p:nvPr/>
                    </p:nvPicPr>
                    <p:blipFill>
                      <a:blip r:embed="rId3"/>
                      <a:stretch>
                        <a:fillRect/>
                      </a:stretch>
                    </p:blipFill>
                    <p:spPr>
                      <a:xfrm>
                        <a:off x="1898650" y="1508125"/>
                        <a:ext cx="6272213" cy="4705350"/>
                      </a:xfrm>
                      <a:prstGeom prst="rect">
                        <a:avLst/>
                      </a:prstGeom>
                    </p:spPr>
                  </p:pic>
                </p:oleObj>
              </mc:Fallback>
            </mc:AlternateContent>
          </a:graphicData>
        </a:graphic>
      </p:graphicFrame>
    </p:spTree>
    <p:extLst>
      <p:ext uri="{BB962C8B-B14F-4D97-AF65-F5344CB8AC3E}">
        <p14:creationId xmlns:p14="http://schemas.microsoft.com/office/powerpoint/2010/main" val="4221542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a:xfrm>
            <a:off x="574675" y="750888"/>
            <a:ext cx="7886700" cy="854075"/>
          </a:xfrm>
        </p:spPr>
        <p:txBody>
          <a:bodyPr/>
          <a:lstStyle/>
          <a:p>
            <a:endParaRPr lang="zh-CN" altLang="en-US" dirty="0"/>
          </a:p>
        </p:txBody>
      </p:sp>
      <p:graphicFrame>
        <p:nvGraphicFramePr>
          <p:cNvPr id="98307" name="内容占位符 3">
            <a:hlinkClick r:id="" action="ppaction://ole?verb=0"/>
          </p:cNvPr>
          <p:cNvGraphicFramePr>
            <a:graphicFrameLocks noGrp="1" noChangeAspect="1"/>
          </p:cNvGraphicFramePr>
          <p:nvPr>
            <p:ph idx="1"/>
            <p:extLst>
              <p:ext uri="{D42A27DB-BD31-4B8C-83A1-F6EECF244321}">
                <p14:modId xmlns:p14="http://schemas.microsoft.com/office/powerpoint/2010/main" val="809633668"/>
              </p:ext>
            </p:extLst>
          </p:nvPr>
        </p:nvGraphicFramePr>
        <p:xfrm>
          <a:off x="2260600" y="1785938"/>
          <a:ext cx="4621213" cy="3467100"/>
        </p:xfrm>
        <a:graphic>
          <a:graphicData uri="http://schemas.openxmlformats.org/presentationml/2006/ole">
            <mc:AlternateContent xmlns:mc="http://schemas.openxmlformats.org/markup-compatibility/2006">
              <mc:Choice xmlns:v="urn:schemas-microsoft-com:vml" Requires="v">
                <p:oleObj name="Presentation" r:id="rId2" imgW="2700588" imgH="2025461" progId="PowerPoint.Show.8">
                  <p:embed/>
                </p:oleObj>
              </mc:Choice>
              <mc:Fallback>
                <p:oleObj name="Presentation" r:id="rId2" imgW="2700588" imgH="2025461" progId="PowerPoint.Show.8">
                  <p:embed/>
                  <p:pic>
                    <p:nvPicPr>
                      <p:cNvPr id="0" name="内容占位符 3"/>
                      <p:cNvPicPr>
                        <a:picLocks noGrp="1" noChangeAspect="1" noChangeArrowheads="1"/>
                      </p:cNvPicPr>
                      <p:nvPr/>
                    </p:nvPicPr>
                    <p:blipFill>
                      <a:blip r:embed="rId3"/>
                      <a:srcRect/>
                      <a:stretch>
                        <a:fillRect/>
                      </a:stretch>
                    </p:blipFill>
                    <p:spPr bwMode="auto">
                      <a:xfrm>
                        <a:off x="2260600" y="1785938"/>
                        <a:ext cx="4621213"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a:hlinkClick r:id="" action="ppaction://ole?verb=0"/>
          </p:cNvPr>
          <p:cNvGraphicFramePr>
            <a:graphicFrameLocks noGrp="1" noChangeAspect="1"/>
          </p:cNvGraphicFramePr>
          <p:nvPr>
            <p:ph idx="1"/>
            <p:extLst>
              <p:ext uri="{D42A27DB-BD31-4B8C-83A1-F6EECF244321}">
                <p14:modId xmlns:p14="http://schemas.microsoft.com/office/powerpoint/2010/main" val="2589792807"/>
              </p:ext>
            </p:extLst>
          </p:nvPr>
        </p:nvGraphicFramePr>
        <p:xfrm>
          <a:off x="2124075" y="1700213"/>
          <a:ext cx="5553075" cy="4162425"/>
        </p:xfrm>
        <a:graphic>
          <a:graphicData uri="http://schemas.openxmlformats.org/presentationml/2006/ole">
            <mc:AlternateContent xmlns:mc="http://schemas.openxmlformats.org/markup-compatibility/2006">
              <mc:Choice xmlns:v="urn:schemas-microsoft-com:vml" Requires="v">
                <p:oleObj name="Presentation" r:id="rId2" imgW="2708130" imgH="2030133" progId="PowerPoint.Show.8">
                  <p:embed/>
                </p:oleObj>
              </mc:Choice>
              <mc:Fallback>
                <p:oleObj name="Presentation" r:id="rId2" imgW="2708130" imgH="2030133" progId="PowerPoint.Show.8">
                  <p:embed/>
                  <p:pic>
                    <p:nvPicPr>
                      <p:cNvPr id="0" name=""/>
                      <p:cNvPicPr/>
                      <p:nvPr/>
                    </p:nvPicPr>
                    <p:blipFill>
                      <a:blip r:embed="rId3"/>
                      <a:stretch>
                        <a:fillRect/>
                      </a:stretch>
                    </p:blipFill>
                    <p:spPr>
                      <a:xfrm>
                        <a:off x="2124075" y="1700213"/>
                        <a:ext cx="5553075" cy="4162425"/>
                      </a:xfrm>
                      <a:prstGeom prst="rect">
                        <a:avLst/>
                      </a:prstGeom>
                    </p:spPr>
                  </p:pic>
                </p:oleObj>
              </mc:Fallback>
            </mc:AlternateContent>
          </a:graphicData>
        </a:graphic>
      </p:graphicFrame>
    </p:spTree>
    <p:extLst>
      <p:ext uri="{BB962C8B-B14F-4D97-AF65-F5344CB8AC3E}">
        <p14:creationId xmlns:p14="http://schemas.microsoft.com/office/powerpoint/2010/main" val="259527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p:cNvSpPr>
            <a:spLocks noChangeArrowheads="1"/>
          </p:cNvSpPr>
          <p:nvPr/>
        </p:nvSpPr>
        <p:spPr bwMode="auto">
          <a:xfrm>
            <a:off x="914400" y="1766888"/>
            <a:ext cx="79057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algn="ctr" eaLnBrk="1" hangingPunct="1">
              <a:lnSpc>
                <a:spcPct val="110000"/>
              </a:lnSpc>
              <a:spcBef>
                <a:spcPct val="0"/>
              </a:spcBef>
              <a:buClrTx/>
              <a:buSzTx/>
              <a:buFont typeface="Arial" pitchFamily="34" charset="0"/>
              <a:buNone/>
            </a:pPr>
            <a:r>
              <a:rPr lang="zh-CN" altLang="en-US" sz="2400" dirty="0">
                <a:solidFill>
                  <a:srgbClr val="000000"/>
                </a:solidFill>
                <a:latin typeface="宋体" pitchFamily="2" charset="-122"/>
                <a:ea typeface="宋体" pitchFamily="2" charset="-122"/>
              </a:rPr>
              <a:t>任何项目团队的建设和发展都需要经历形成阶段、震</a:t>
            </a:r>
            <a:endParaRPr lang="en-US" altLang="zh-CN" sz="2400" dirty="0">
              <a:solidFill>
                <a:srgbClr val="000000"/>
              </a:solidFill>
              <a:latin typeface="宋体" pitchFamily="2" charset="-122"/>
              <a:ea typeface="宋体" pitchFamily="2" charset="-122"/>
            </a:endParaRPr>
          </a:p>
          <a:p>
            <a:pPr algn="ctr" eaLnBrk="1" hangingPunct="1">
              <a:lnSpc>
                <a:spcPct val="110000"/>
              </a:lnSpc>
              <a:spcBef>
                <a:spcPct val="0"/>
              </a:spcBef>
              <a:buClrTx/>
              <a:buSzTx/>
              <a:buFont typeface="Arial" pitchFamily="34" charset="0"/>
              <a:buNone/>
            </a:pPr>
            <a:r>
              <a:rPr lang="zh-CN" altLang="en-US" sz="2400" dirty="0">
                <a:solidFill>
                  <a:srgbClr val="000000"/>
                </a:solidFill>
                <a:latin typeface="宋体" pitchFamily="2" charset="-122"/>
                <a:ea typeface="宋体" pitchFamily="2" charset="-122"/>
              </a:rPr>
              <a:t>荡阶段、规范阶段、执行阶段和解体阶段这样五个阶段。</a:t>
            </a:r>
          </a:p>
        </p:txBody>
      </p:sp>
      <p:sp>
        <p:nvSpPr>
          <p:cNvPr id="99331" name="Text Box 5"/>
          <p:cNvSpPr txBox="1">
            <a:spLocks noChangeArrowheads="1"/>
          </p:cNvSpPr>
          <p:nvPr/>
        </p:nvSpPr>
        <p:spPr bwMode="auto">
          <a:xfrm>
            <a:off x="2444750" y="4652963"/>
            <a:ext cx="42037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algn="just" eaLnBrk="1" hangingPunct="1">
              <a:lnSpc>
                <a:spcPct val="100000"/>
              </a:lnSpc>
              <a:spcBef>
                <a:spcPct val="0"/>
              </a:spcBef>
              <a:buClrTx/>
              <a:buSzTx/>
              <a:buFont typeface="Arial" pitchFamily="34" charset="0"/>
              <a:buNone/>
            </a:pPr>
            <a:r>
              <a:rPr lang="zh-CN" altLang="en-US" sz="2000" b="1">
                <a:solidFill>
                  <a:srgbClr val="000000"/>
                </a:solidFill>
                <a:latin typeface="宋体" pitchFamily="2" charset="-122"/>
                <a:ea typeface="宋体" pitchFamily="2" charset="-122"/>
              </a:rPr>
              <a:t>项目团队的创建与发展阶段示意图</a:t>
            </a:r>
          </a:p>
        </p:txBody>
      </p:sp>
      <p:grpSp>
        <p:nvGrpSpPr>
          <p:cNvPr id="99332" name="Group 6"/>
          <p:cNvGrpSpPr>
            <a:grpSpLocks/>
          </p:cNvGrpSpPr>
          <p:nvPr/>
        </p:nvGrpSpPr>
        <p:grpSpPr bwMode="auto">
          <a:xfrm>
            <a:off x="914400" y="2922588"/>
            <a:ext cx="5957888" cy="1371600"/>
            <a:chOff x="576" y="2688"/>
            <a:chExt cx="4608" cy="486"/>
          </a:xfrm>
        </p:grpSpPr>
        <p:grpSp>
          <p:nvGrpSpPr>
            <p:cNvPr id="99338" name="Group 7"/>
            <p:cNvGrpSpPr>
              <a:grpSpLocks/>
            </p:cNvGrpSpPr>
            <p:nvPr/>
          </p:nvGrpSpPr>
          <p:grpSpPr bwMode="auto">
            <a:xfrm>
              <a:off x="1779" y="2688"/>
              <a:ext cx="943" cy="486"/>
              <a:chOff x="1779" y="2688"/>
              <a:chExt cx="943" cy="486"/>
            </a:xfrm>
          </p:grpSpPr>
          <p:sp>
            <p:nvSpPr>
              <p:cNvPr id="99351" name="Oval 8"/>
              <p:cNvSpPr>
                <a:spLocks noChangeArrowheads="1"/>
              </p:cNvSpPr>
              <p:nvPr/>
            </p:nvSpPr>
            <p:spPr bwMode="auto">
              <a:xfrm>
                <a:off x="1779" y="2688"/>
                <a:ext cx="943" cy="486"/>
              </a:xfrm>
              <a:prstGeom prst="ellipse">
                <a:avLst/>
              </a:prstGeom>
              <a:solidFill>
                <a:srgbClr val="99FFCC"/>
              </a:solidFill>
              <a:ln w="9525">
                <a:solidFill>
                  <a:srgbClr val="000000"/>
                </a:solidFill>
                <a:round/>
                <a:headEnd/>
                <a:tailEnd/>
              </a:ln>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endParaRPr lang="zh-CN" altLang="en-US" sz="1800">
                  <a:solidFill>
                    <a:schemeClr val="tx1"/>
                  </a:solidFill>
                  <a:latin typeface="Gill Sans MT" pitchFamily="34" charset="0"/>
                  <a:ea typeface="华文中宋" pitchFamily="2" charset="-122"/>
                </a:endParaRPr>
              </a:p>
            </p:txBody>
          </p:sp>
          <p:sp>
            <p:nvSpPr>
              <p:cNvPr id="99352" name="Text Box 9"/>
              <p:cNvSpPr txBox="1">
                <a:spLocks noChangeArrowheads="1"/>
              </p:cNvSpPr>
              <p:nvPr/>
            </p:nvSpPr>
            <p:spPr bwMode="auto">
              <a:xfrm>
                <a:off x="1866" y="2818"/>
                <a:ext cx="779" cy="237"/>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algn="ctr" eaLnBrk="1" hangingPunct="1">
                  <a:lnSpc>
                    <a:spcPct val="100000"/>
                  </a:lnSpc>
                  <a:spcBef>
                    <a:spcPct val="0"/>
                  </a:spcBef>
                  <a:buClrTx/>
                  <a:buSzTx/>
                  <a:buFont typeface="Arial" pitchFamily="34" charset="0"/>
                  <a:buNone/>
                </a:pPr>
                <a:r>
                  <a:rPr lang="zh-CN" altLang="en-US" sz="2000" b="1" dirty="0">
                    <a:solidFill>
                      <a:srgbClr val="9900CC"/>
                    </a:solidFill>
                    <a:latin typeface="Gill Sans MT" pitchFamily="34" charset="0"/>
                    <a:ea typeface="华文中宋" pitchFamily="2" charset="-122"/>
                  </a:rPr>
                  <a:t>震荡</a:t>
                </a:r>
              </a:p>
              <a:p>
                <a:pPr algn="ctr" eaLnBrk="1" hangingPunct="1">
                  <a:lnSpc>
                    <a:spcPct val="100000"/>
                  </a:lnSpc>
                  <a:spcBef>
                    <a:spcPct val="0"/>
                  </a:spcBef>
                  <a:buClrTx/>
                  <a:buSzTx/>
                  <a:buFont typeface="Arial" pitchFamily="34" charset="0"/>
                  <a:buNone/>
                </a:pPr>
                <a:r>
                  <a:rPr lang="zh-CN" altLang="en-US" sz="2000" b="1" dirty="0">
                    <a:solidFill>
                      <a:srgbClr val="9900CC"/>
                    </a:solidFill>
                    <a:latin typeface="Gill Sans MT" pitchFamily="34" charset="0"/>
                    <a:ea typeface="华文中宋" pitchFamily="2" charset="-122"/>
                  </a:rPr>
                  <a:t>阶段</a:t>
                </a:r>
                <a:endParaRPr lang="zh-CN" altLang="en-US" sz="2000" b="1" dirty="0">
                  <a:solidFill>
                    <a:schemeClr val="tx1"/>
                  </a:solidFill>
                  <a:latin typeface="Gill Sans MT" pitchFamily="34" charset="0"/>
                  <a:ea typeface="华文中宋" pitchFamily="2" charset="-122"/>
                </a:endParaRPr>
              </a:p>
            </p:txBody>
          </p:sp>
        </p:grpSp>
        <p:grpSp>
          <p:nvGrpSpPr>
            <p:cNvPr id="99339" name="Group 10"/>
            <p:cNvGrpSpPr>
              <a:grpSpLocks/>
            </p:cNvGrpSpPr>
            <p:nvPr/>
          </p:nvGrpSpPr>
          <p:grpSpPr bwMode="auto">
            <a:xfrm>
              <a:off x="3010" y="2688"/>
              <a:ext cx="942" cy="486"/>
              <a:chOff x="3010" y="2688"/>
              <a:chExt cx="942" cy="486"/>
            </a:xfrm>
          </p:grpSpPr>
          <p:sp>
            <p:nvSpPr>
              <p:cNvPr id="99349" name="Oval 11"/>
              <p:cNvSpPr>
                <a:spLocks noChangeArrowheads="1"/>
              </p:cNvSpPr>
              <p:nvPr/>
            </p:nvSpPr>
            <p:spPr bwMode="auto">
              <a:xfrm>
                <a:off x="3010" y="2688"/>
                <a:ext cx="942" cy="486"/>
              </a:xfrm>
              <a:prstGeom prst="ellipse">
                <a:avLst/>
              </a:prstGeom>
              <a:solidFill>
                <a:srgbClr val="99FFCC"/>
              </a:solidFill>
              <a:ln w="9525">
                <a:solidFill>
                  <a:srgbClr val="000000"/>
                </a:solidFill>
                <a:round/>
                <a:headEnd/>
                <a:tailEnd/>
              </a:ln>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endParaRPr lang="zh-CN" altLang="en-US" sz="1800">
                  <a:solidFill>
                    <a:schemeClr val="tx1"/>
                  </a:solidFill>
                  <a:latin typeface="Gill Sans MT" pitchFamily="34" charset="0"/>
                  <a:ea typeface="华文中宋" pitchFamily="2" charset="-122"/>
                </a:endParaRPr>
              </a:p>
            </p:txBody>
          </p:sp>
          <p:sp>
            <p:nvSpPr>
              <p:cNvPr id="99350" name="Text Box 12"/>
              <p:cNvSpPr txBox="1">
                <a:spLocks noChangeArrowheads="1"/>
              </p:cNvSpPr>
              <p:nvPr/>
            </p:nvSpPr>
            <p:spPr bwMode="auto">
              <a:xfrm>
                <a:off x="3097" y="2818"/>
                <a:ext cx="778" cy="237"/>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algn="ctr" eaLnBrk="1" hangingPunct="1">
                  <a:lnSpc>
                    <a:spcPct val="100000"/>
                  </a:lnSpc>
                  <a:spcBef>
                    <a:spcPct val="0"/>
                  </a:spcBef>
                  <a:buClrTx/>
                  <a:buSzTx/>
                  <a:buFont typeface="Arial" pitchFamily="34" charset="0"/>
                  <a:buNone/>
                </a:pPr>
                <a:r>
                  <a:rPr lang="zh-CN" altLang="en-US" sz="2000" b="1">
                    <a:solidFill>
                      <a:srgbClr val="3333FF"/>
                    </a:solidFill>
                    <a:latin typeface="Gill Sans MT" pitchFamily="34" charset="0"/>
                    <a:ea typeface="华文中宋" pitchFamily="2" charset="-122"/>
                  </a:rPr>
                  <a:t>规范</a:t>
                </a:r>
              </a:p>
              <a:p>
                <a:pPr algn="ctr" eaLnBrk="1" hangingPunct="1">
                  <a:lnSpc>
                    <a:spcPct val="100000"/>
                  </a:lnSpc>
                  <a:spcBef>
                    <a:spcPct val="0"/>
                  </a:spcBef>
                  <a:buClrTx/>
                  <a:buSzTx/>
                  <a:buFont typeface="Arial" pitchFamily="34" charset="0"/>
                  <a:buNone/>
                </a:pPr>
                <a:r>
                  <a:rPr lang="zh-CN" altLang="en-US" sz="2000" b="1">
                    <a:solidFill>
                      <a:srgbClr val="3333FF"/>
                    </a:solidFill>
                    <a:latin typeface="Gill Sans MT" pitchFamily="34" charset="0"/>
                    <a:ea typeface="华文中宋" pitchFamily="2" charset="-122"/>
                  </a:rPr>
                  <a:t>阶段</a:t>
                </a:r>
                <a:endParaRPr lang="zh-CN" altLang="en-US" sz="2000" b="1">
                  <a:solidFill>
                    <a:schemeClr val="tx1"/>
                  </a:solidFill>
                  <a:latin typeface="Gill Sans MT" pitchFamily="34" charset="0"/>
                  <a:ea typeface="华文中宋" pitchFamily="2" charset="-122"/>
                </a:endParaRPr>
              </a:p>
            </p:txBody>
          </p:sp>
        </p:grpSp>
        <p:grpSp>
          <p:nvGrpSpPr>
            <p:cNvPr id="99340" name="Group 13"/>
            <p:cNvGrpSpPr>
              <a:grpSpLocks/>
            </p:cNvGrpSpPr>
            <p:nvPr/>
          </p:nvGrpSpPr>
          <p:grpSpPr bwMode="auto">
            <a:xfrm>
              <a:off x="4242" y="2688"/>
              <a:ext cx="942" cy="486"/>
              <a:chOff x="4242" y="2688"/>
              <a:chExt cx="942" cy="486"/>
            </a:xfrm>
          </p:grpSpPr>
          <p:sp>
            <p:nvSpPr>
              <p:cNvPr id="99347" name="Oval 14"/>
              <p:cNvSpPr>
                <a:spLocks noChangeArrowheads="1"/>
              </p:cNvSpPr>
              <p:nvPr/>
            </p:nvSpPr>
            <p:spPr bwMode="auto">
              <a:xfrm>
                <a:off x="4242" y="2688"/>
                <a:ext cx="942" cy="486"/>
              </a:xfrm>
              <a:prstGeom prst="ellipse">
                <a:avLst/>
              </a:prstGeom>
              <a:solidFill>
                <a:srgbClr val="99FFCC"/>
              </a:solidFill>
              <a:ln w="9525">
                <a:solidFill>
                  <a:srgbClr val="000000"/>
                </a:solidFill>
                <a:round/>
                <a:headEnd/>
                <a:tailEnd/>
              </a:ln>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endParaRPr lang="zh-CN" altLang="en-US" sz="1800">
                  <a:solidFill>
                    <a:schemeClr val="tx1"/>
                  </a:solidFill>
                  <a:latin typeface="Gill Sans MT" pitchFamily="34" charset="0"/>
                  <a:ea typeface="华文中宋" pitchFamily="2" charset="-122"/>
                </a:endParaRPr>
              </a:p>
            </p:txBody>
          </p:sp>
          <p:sp>
            <p:nvSpPr>
              <p:cNvPr id="99348" name="Text Box 15"/>
              <p:cNvSpPr txBox="1">
                <a:spLocks noChangeArrowheads="1"/>
              </p:cNvSpPr>
              <p:nvPr/>
            </p:nvSpPr>
            <p:spPr bwMode="auto">
              <a:xfrm>
                <a:off x="4329" y="2818"/>
                <a:ext cx="778" cy="237"/>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algn="ctr" eaLnBrk="1" hangingPunct="1">
                  <a:lnSpc>
                    <a:spcPct val="100000"/>
                  </a:lnSpc>
                  <a:spcBef>
                    <a:spcPct val="0"/>
                  </a:spcBef>
                  <a:buClrTx/>
                  <a:buSzTx/>
                  <a:buFont typeface="Arial" pitchFamily="34" charset="0"/>
                  <a:buNone/>
                </a:pPr>
                <a:r>
                  <a:rPr lang="zh-CN" altLang="en-US" sz="2000" b="1" dirty="0">
                    <a:solidFill>
                      <a:srgbClr val="FF0066"/>
                    </a:solidFill>
                    <a:latin typeface="Gill Sans MT" pitchFamily="34" charset="0"/>
                    <a:ea typeface="华文中宋" pitchFamily="2" charset="-122"/>
                  </a:rPr>
                  <a:t>执行</a:t>
                </a:r>
              </a:p>
              <a:p>
                <a:pPr algn="ctr" eaLnBrk="1" hangingPunct="1">
                  <a:lnSpc>
                    <a:spcPct val="100000"/>
                  </a:lnSpc>
                  <a:spcBef>
                    <a:spcPct val="0"/>
                  </a:spcBef>
                  <a:buClrTx/>
                  <a:buSzTx/>
                  <a:buFont typeface="Arial" pitchFamily="34" charset="0"/>
                  <a:buNone/>
                </a:pPr>
                <a:r>
                  <a:rPr lang="zh-CN" altLang="en-US" sz="2000" b="1" dirty="0">
                    <a:solidFill>
                      <a:srgbClr val="FF0066"/>
                    </a:solidFill>
                    <a:latin typeface="Gill Sans MT" pitchFamily="34" charset="0"/>
                    <a:ea typeface="华文中宋" pitchFamily="2" charset="-122"/>
                  </a:rPr>
                  <a:t>阶段</a:t>
                </a:r>
              </a:p>
            </p:txBody>
          </p:sp>
        </p:grpSp>
        <p:sp>
          <p:nvSpPr>
            <p:cNvPr id="99341" name="Line 16"/>
            <p:cNvSpPr>
              <a:spLocks noChangeShapeType="1"/>
            </p:cNvSpPr>
            <p:nvPr/>
          </p:nvSpPr>
          <p:spPr bwMode="auto">
            <a:xfrm>
              <a:off x="1517" y="2925"/>
              <a:ext cx="26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342" name="Line 17"/>
            <p:cNvSpPr>
              <a:spLocks noChangeShapeType="1"/>
            </p:cNvSpPr>
            <p:nvPr/>
          </p:nvSpPr>
          <p:spPr bwMode="auto">
            <a:xfrm>
              <a:off x="2735" y="2901"/>
              <a:ext cx="2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343" name="Line 18"/>
            <p:cNvSpPr>
              <a:spLocks noChangeShapeType="1"/>
            </p:cNvSpPr>
            <p:nvPr/>
          </p:nvSpPr>
          <p:spPr bwMode="auto">
            <a:xfrm>
              <a:off x="3965" y="2901"/>
              <a:ext cx="2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9344" name="Group 19"/>
            <p:cNvGrpSpPr>
              <a:grpSpLocks/>
            </p:cNvGrpSpPr>
            <p:nvPr/>
          </p:nvGrpSpPr>
          <p:grpSpPr bwMode="auto">
            <a:xfrm>
              <a:off x="576" y="2688"/>
              <a:ext cx="942" cy="486"/>
              <a:chOff x="576" y="2688"/>
              <a:chExt cx="942" cy="486"/>
            </a:xfrm>
          </p:grpSpPr>
          <p:sp>
            <p:nvSpPr>
              <p:cNvPr id="99345" name="Oval 20"/>
              <p:cNvSpPr>
                <a:spLocks noChangeArrowheads="1"/>
              </p:cNvSpPr>
              <p:nvPr/>
            </p:nvSpPr>
            <p:spPr bwMode="auto">
              <a:xfrm>
                <a:off x="576" y="2688"/>
                <a:ext cx="942" cy="486"/>
              </a:xfrm>
              <a:prstGeom prst="ellipse">
                <a:avLst/>
              </a:prstGeom>
              <a:solidFill>
                <a:srgbClr val="99FFCC"/>
              </a:solidFill>
              <a:ln w="9525">
                <a:solidFill>
                  <a:srgbClr val="000000"/>
                </a:solidFill>
                <a:round/>
                <a:headEnd/>
                <a:tailEnd/>
              </a:ln>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endParaRPr lang="zh-CN" altLang="en-US" sz="1800">
                  <a:solidFill>
                    <a:schemeClr val="tx1"/>
                  </a:solidFill>
                  <a:latin typeface="Gill Sans MT" pitchFamily="34" charset="0"/>
                  <a:ea typeface="华文中宋" pitchFamily="2" charset="-122"/>
                </a:endParaRPr>
              </a:p>
            </p:txBody>
          </p:sp>
          <p:sp>
            <p:nvSpPr>
              <p:cNvPr id="99346" name="Text Box 21"/>
              <p:cNvSpPr txBox="1">
                <a:spLocks noChangeArrowheads="1"/>
              </p:cNvSpPr>
              <p:nvPr/>
            </p:nvSpPr>
            <p:spPr bwMode="auto">
              <a:xfrm>
                <a:off x="663" y="2818"/>
                <a:ext cx="778" cy="237"/>
              </a:xfrm>
              <a:prstGeom prst="rect">
                <a:avLst/>
              </a:prstGeom>
              <a:solidFill>
                <a:srgbClr val="99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algn="ctr" eaLnBrk="1" hangingPunct="1">
                  <a:lnSpc>
                    <a:spcPct val="100000"/>
                  </a:lnSpc>
                  <a:spcBef>
                    <a:spcPct val="0"/>
                  </a:spcBef>
                  <a:buClrTx/>
                  <a:buSzTx/>
                  <a:buFont typeface="Arial" pitchFamily="34" charset="0"/>
                  <a:buNone/>
                </a:pPr>
                <a:r>
                  <a:rPr lang="zh-CN" altLang="en-US" sz="2000" b="1">
                    <a:solidFill>
                      <a:schemeClr val="tx1"/>
                    </a:solidFill>
                    <a:latin typeface="Gill Sans MT" pitchFamily="34" charset="0"/>
                    <a:ea typeface="华文中宋" pitchFamily="2" charset="-122"/>
                  </a:rPr>
                  <a:t>形成</a:t>
                </a:r>
              </a:p>
              <a:p>
                <a:pPr algn="ctr" eaLnBrk="1" hangingPunct="1">
                  <a:lnSpc>
                    <a:spcPct val="100000"/>
                  </a:lnSpc>
                  <a:spcBef>
                    <a:spcPct val="0"/>
                  </a:spcBef>
                  <a:buClrTx/>
                  <a:buSzTx/>
                  <a:buFont typeface="Arial" pitchFamily="34" charset="0"/>
                  <a:buNone/>
                </a:pPr>
                <a:r>
                  <a:rPr lang="zh-CN" altLang="en-US" sz="2000" b="1">
                    <a:solidFill>
                      <a:schemeClr val="tx1"/>
                    </a:solidFill>
                    <a:latin typeface="Gill Sans MT" pitchFamily="34" charset="0"/>
                    <a:ea typeface="华文中宋" pitchFamily="2" charset="-122"/>
                  </a:rPr>
                  <a:t>阶段</a:t>
                </a:r>
              </a:p>
            </p:txBody>
          </p:sp>
        </p:grpSp>
      </p:grpSp>
      <p:sp>
        <p:nvSpPr>
          <p:cNvPr id="36883" name="Rectangle 22"/>
          <p:cNvSpPr>
            <a:spLocks noChangeArrowheads="1"/>
          </p:cNvSpPr>
          <p:nvPr/>
        </p:nvSpPr>
        <p:spPr bwMode="auto">
          <a:xfrm>
            <a:off x="660400" y="963613"/>
            <a:ext cx="7772400" cy="781050"/>
          </a:xfrm>
          <a:prstGeom prst="rect">
            <a:avLst/>
          </a:prstGeom>
          <a:solidFill>
            <a:srgbClr val="FFCC99"/>
          </a:solidFill>
          <a:ln>
            <a:noFill/>
          </a:ln>
        </p:spPr>
        <p:txBody>
          <a:bodyPr anchor="ctr"/>
          <a:lstStyle/>
          <a:p>
            <a:pPr marL="342900" indent="-342900">
              <a:lnSpc>
                <a:spcPct val="90000"/>
              </a:lnSpc>
              <a:defRPr/>
            </a:pPr>
            <a:r>
              <a:rPr lang="zh-CN" altLang="en-US" sz="3600" b="1" dirty="0">
                <a:solidFill>
                  <a:srgbClr val="303030"/>
                </a:solidFill>
                <a:latin typeface="宋体" panose="02010600030101010101" pitchFamily="2" charset="-122"/>
                <a:cs typeface="+mj-cs"/>
              </a:rPr>
              <a:t>二、项目团队的生命周期</a:t>
            </a:r>
          </a:p>
        </p:txBody>
      </p:sp>
      <p:sp>
        <p:nvSpPr>
          <p:cNvPr id="35846" name="Oval 14"/>
          <p:cNvSpPr>
            <a:spLocks noChangeArrowheads="1"/>
          </p:cNvSpPr>
          <p:nvPr/>
        </p:nvSpPr>
        <p:spPr bwMode="auto">
          <a:xfrm>
            <a:off x="7310438" y="2986088"/>
            <a:ext cx="1223962" cy="1371600"/>
          </a:xfrm>
          <a:prstGeom prst="ellipse">
            <a:avLst/>
          </a:prstGeom>
          <a:solidFill>
            <a:srgbClr val="99FFCC"/>
          </a:solidFill>
          <a:ln w="9525">
            <a:solidFill>
              <a:srgbClr val="000000"/>
            </a:solidFill>
            <a:round/>
          </a:ln>
        </p:spPr>
        <p:txBody>
          <a:bodyPr/>
          <a:lstStyle/>
          <a:p>
            <a:pPr algn="ctr">
              <a:defRPr/>
            </a:pPr>
            <a:r>
              <a:rPr lang="zh-CN" altLang="en-US" sz="2000" b="1" dirty="0">
                <a:solidFill>
                  <a:schemeClr val="accent5">
                    <a:lumMod val="60000"/>
                    <a:lumOff val="40000"/>
                  </a:schemeClr>
                </a:solidFill>
                <a:latin typeface="Gill Sans MT" panose="020B0502020104020203" pitchFamily="34" charset="0"/>
                <a:ea typeface="华文中宋" panose="02010600040101010101" pitchFamily="2" charset="-122"/>
              </a:rPr>
              <a:t>解体</a:t>
            </a:r>
          </a:p>
          <a:p>
            <a:pPr algn="ctr">
              <a:defRPr/>
            </a:pPr>
            <a:r>
              <a:rPr lang="zh-CN" altLang="en-US" sz="2000" b="1" dirty="0">
                <a:solidFill>
                  <a:schemeClr val="accent5">
                    <a:lumMod val="60000"/>
                    <a:lumOff val="40000"/>
                  </a:schemeClr>
                </a:solidFill>
                <a:latin typeface="Gill Sans MT" panose="020B0502020104020203" pitchFamily="34" charset="0"/>
                <a:ea typeface="华文中宋" panose="02010600040101010101" pitchFamily="2" charset="-122"/>
              </a:rPr>
              <a:t>阶段</a:t>
            </a:r>
          </a:p>
        </p:txBody>
      </p:sp>
      <p:sp>
        <p:nvSpPr>
          <p:cNvPr id="99335" name="Line 18"/>
          <p:cNvSpPr>
            <a:spLocks noChangeShapeType="1"/>
          </p:cNvSpPr>
          <p:nvPr/>
        </p:nvSpPr>
        <p:spPr bwMode="auto">
          <a:xfrm>
            <a:off x="6872288" y="3586163"/>
            <a:ext cx="4572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336"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A27B5A48-7F8E-4306-AA8D-6DC0E4A39767}" type="slidenum">
              <a:rPr lang="zh-CN" altLang="en-US" sz="2000" smtClean="0">
                <a:solidFill>
                  <a:srgbClr val="B5A788"/>
                </a:solidFill>
                <a:latin typeface="Gill Sans MT" pitchFamily="34" charset="0"/>
                <a:ea typeface="华文中宋" pitchFamily="2" charset="-122"/>
              </a:rPr>
              <a:pPr eaLnBrk="1" hangingPunct="1">
                <a:lnSpc>
                  <a:spcPct val="100000"/>
                </a:lnSpc>
                <a:spcBef>
                  <a:spcPct val="0"/>
                </a:spcBef>
                <a:buClrTx/>
                <a:buSzTx/>
                <a:buFont typeface="Arial" pitchFamily="34" charset="0"/>
                <a:buNone/>
              </a:pPr>
              <a:t>38</a:t>
            </a:fld>
            <a:endParaRPr lang="zh-CN" altLang="en-US" sz="2000">
              <a:solidFill>
                <a:srgbClr val="B5A788"/>
              </a:solidFill>
              <a:latin typeface="Gill Sans MT" pitchFamily="34" charset="0"/>
              <a:ea typeface="华文中宋" pitchFamily="2" charset="-122"/>
            </a:endParaRPr>
          </a:p>
        </p:txBody>
      </p:sp>
      <p:sp>
        <p:nvSpPr>
          <p:cNvPr id="99337"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764704"/>
            <a:ext cx="8263830" cy="5616623"/>
          </a:xfrm>
        </p:spPr>
        <p:txBody>
          <a:bodyPr/>
          <a:lstStyle/>
          <a:p>
            <a:r>
              <a:rPr lang="zh-CN" altLang="en-US" sz="2300" dirty="0"/>
              <a:t>形成阶段（</a:t>
            </a:r>
            <a:r>
              <a:rPr lang="en-US" altLang="zh-CN" sz="2300" dirty="0"/>
              <a:t>Forming</a:t>
            </a:r>
            <a:r>
              <a:rPr lang="zh-CN" altLang="en-US" sz="2300" dirty="0"/>
              <a:t>）：团队成员因个人需要和项目需要而加入团队，不仅相互之间需要了解，而且需要了解团队的目的和工作。</a:t>
            </a:r>
            <a:endParaRPr lang="en-US" altLang="zh-CN" sz="2300" dirty="0"/>
          </a:p>
          <a:p>
            <a:r>
              <a:rPr lang="zh-CN" altLang="en-US" sz="2300" dirty="0"/>
              <a:t>震荡阶段（</a:t>
            </a:r>
            <a:r>
              <a:rPr lang="en-US" altLang="zh-CN" sz="2300" dirty="0"/>
              <a:t>Storming</a:t>
            </a:r>
            <a:r>
              <a:rPr lang="zh-CN" altLang="en-US" sz="2300" dirty="0"/>
              <a:t>）：在了解的基础上，成员会发现其他成员与自己有许多不同的地方，自己的需求和团队目标之间的差异，也就产生许多矛盾和冲突。</a:t>
            </a:r>
            <a:endParaRPr lang="en-US" altLang="zh-CN" sz="2300" dirty="0"/>
          </a:p>
          <a:p>
            <a:r>
              <a:rPr lang="zh-CN" altLang="en-US" sz="2300" dirty="0"/>
              <a:t>规范阶段（</a:t>
            </a:r>
            <a:r>
              <a:rPr lang="en-US" altLang="zh-CN" sz="2300" dirty="0"/>
              <a:t>Norming</a:t>
            </a:r>
            <a:r>
              <a:rPr lang="zh-CN" altLang="en-US" sz="2300" dirty="0"/>
              <a:t>）：经过磨合，团队会形成一些大家都能接受的工作制度、行为规范等。</a:t>
            </a:r>
            <a:endParaRPr lang="en-US" altLang="zh-CN" sz="2300" dirty="0"/>
          </a:p>
          <a:p>
            <a:r>
              <a:rPr lang="zh-CN" altLang="en-US" sz="2300" dirty="0"/>
              <a:t>执行阶段（</a:t>
            </a:r>
            <a:r>
              <a:rPr lang="en-US" altLang="zh-CN" sz="2300" dirty="0"/>
              <a:t>Performing</a:t>
            </a:r>
            <a:r>
              <a:rPr lang="zh-CN" altLang="en-US" sz="2300" dirty="0"/>
              <a:t>）：随项目进展，这些工作制度和行为规范逐渐深入人心，成为团队成员的习惯，工作效率和效果达到最高峰。</a:t>
            </a:r>
            <a:endParaRPr lang="en-US" altLang="zh-CN" sz="2300" dirty="0"/>
          </a:p>
          <a:p>
            <a:r>
              <a:rPr lang="zh-CN" altLang="en-US" sz="2300" dirty="0"/>
              <a:t>解体阶段（</a:t>
            </a:r>
            <a:r>
              <a:rPr lang="en-US" altLang="zh-CN" sz="2300" dirty="0"/>
              <a:t>Adjourning</a:t>
            </a:r>
            <a:r>
              <a:rPr lang="zh-CN" altLang="en-US" sz="2300" dirty="0"/>
              <a:t>）：对于临时性的团队，随着主要工作任务的完成，团队成员就开始考虑如何结束在该团队的工作，寻找新的出路。</a:t>
            </a:r>
            <a:endParaRPr lang="en-US" sz="2300" dirty="0"/>
          </a:p>
        </p:txBody>
      </p:sp>
    </p:spTree>
    <p:extLst>
      <p:ext uri="{BB962C8B-B14F-4D97-AF65-F5344CB8AC3E}">
        <p14:creationId xmlns:p14="http://schemas.microsoft.com/office/powerpoint/2010/main" val="399939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noChangeArrowheads="1"/>
          </p:cNvSpPr>
          <p:nvPr>
            <p:ph type="title"/>
          </p:nvPr>
        </p:nvSpPr>
        <p:spPr>
          <a:xfrm>
            <a:off x="468313" y="763588"/>
            <a:ext cx="7488237" cy="647700"/>
          </a:xfrm>
          <a:solidFill>
            <a:srgbClr val="FFCC99"/>
          </a:solidFill>
        </p:spPr>
        <p:txBody>
          <a:bodyPr/>
          <a:lstStyle/>
          <a:p>
            <a:pPr eaLnBrk="1" hangingPunct="1"/>
            <a:r>
              <a:rPr lang="zh-CN" altLang="en-US" sz="3600">
                <a:solidFill>
                  <a:srgbClr val="303030"/>
                </a:solidFill>
                <a:latin typeface="宋体" pitchFamily="2" charset="-122"/>
                <a:ea typeface="宋体" pitchFamily="2" charset="-122"/>
              </a:rPr>
              <a:t>一、项目组织的概念</a:t>
            </a:r>
          </a:p>
        </p:txBody>
      </p:sp>
      <p:pic>
        <p:nvPicPr>
          <p:cNvPr id="16387" name="Picture 6" descr="书写板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23842">
            <a:off x="917575" y="1204913"/>
            <a:ext cx="545623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16"/>
          <p:cNvSpPr>
            <a:spLocks noChangeArrowheads="1"/>
          </p:cNvSpPr>
          <p:nvPr/>
        </p:nvSpPr>
        <p:spPr bwMode="auto">
          <a:xfrm>
            <a:off x="1219200" y="2700338"/>
            <a:ext cx="42672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20000"/>
              </a:lnSpc>
              <a:spcBef>
                <a:spcPct val="0"/>
              </a:spcBef>
              <a:buClrTx/>
              <a:buSzTx/>
              <a:buFont typeface="Arial" pitchFamily="34" charset="0"/>
              <a:buNone/>
            </a:pPr>
            <a:r>
              <a:rPr lang="zh-CN" altLang="en-US" sz="2000" dirty="0">
                <a:solidFill>
                  <a:srgbClr val="000000"/>
                </a:solidFill>
                <a:latin typeface="宋体" pitchFamily="2" charset="-122"/>
                <a:ea typeface="宋体" pitchFamily="2" charset="-122"/>
              </a:rPr>
              <a:t>项目组织是从事和承担项目的具有独立性的组织实体。它是为了完成某个特定的项目任务而由不同部门、不同专业的人员所组成的一个特别工作组织，通过</a:t>
            </a:r>
            <a:r>
              <a:rPr lang="zh-CN" altLang="en-US" sz="2000" dirty="0">
                <a:solidFill>
                  <a:srgbClr val="FF0000"/>
                </a:solidFill>
                <a:latin typeface="宋体" pitchFamily="2" charset="-122"/>
                <a:ea typeface="宋体" pitchFamily="2" charset="-122"/>
              </a:rPr>
              <a:t>计划、组织、领导、控制</a:t>
            </a:r>
            <a:r>
              <a:rPr lang="zh-CN" altLang="en-US" sz="2000" dirty="0">
                <a:solidFill>
                  <a:srgbClr val="000000"/>
                </a:solidFill>
                <a:latin typeface="宋体" pitchFamily="2" charset="-122"/>
                <a:ea typeface="宋体" pitchFamily="2" charset="-122"/>
              </a:rPr>
              <a:t>等过程，对项目的各种</a:t>
            </a:r>
            <a:r>
              <a:rPr lang="zh-CN" altLang="en-US" sz="2000" dirty="0">
                <a:solidFill>
                  <a:srgbClr val="FF0000"/>
                </a:solidFill>
                <a:latin typeface="宋体" pitchFamily="2" charset="-122"/>
                <a:ea typeface="宋体" pitchFamily="2" charset="-122"/>
              </a:rPr>
              <a:t>资源</a:t>
            </a:r>
            <a:r>
              <a:rPr lang="zh-CN" altLang="en-US" sz="2000" dirty="0">
                <a:solidFill>
                  <a:srgbClr val="000000"/>
                </a:solidFill>
                <a:latin typeface="宋体" pitchFamily="2" charset="-122"/>
                <a:ea typeface="宋体" pitchFamily="2" charset="-122"/>
              </a:rPr>
              <a:t>进行合理</a:t>
            </a:r>
            <a:r>
              <a:rPr lang="zh-CN" altLang="en-US" sz="2000" dirty="0">
                <a:solidFill>
                  <a:srgbClr val="FF0000"/>
                </a:solidFill>
                <a:latin typeface="宋体" pitchFamily="2" charset="-122"/>
                <a:ea typeface="宋体" pitchFamily="2" charset="-122"/>
              </a:rPr>
              <a:t>配置</a:t>
            </a:r>
            <a:r>
              <a:rPr lang="zh-CN" altLang="en-US" sz="2000" dirty="0">
                <a:solidFill>
                  <a:srgbClr val="000000"/>
                </a:solidFill>
                <a:latin typeface="宋体" pitchFamily="2" charset="-122"/>
                <a:ea typeface="宋体" pitchFamily="2" charset="-122"/>
              </a:rPr>
              <a:t>，以保证项目目标的成功实现。</a:t>
            </a:r>
          </a:p>
        </p:txBody>
      </p:sp>
      <p:pic>
        <p:nvPicPr>
          <p:cNvPr id="73733" name="Picture 17" descr="金色小人-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514600"/>
            <a:ext cx="254158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38304D34-231F-4CD2-85E3-0AE8390C1267}"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4</a:t>
            </a:fld>
            <a:endParaRPr lang="zh-CN" altLang="en-US" sz="2000">
              <a:solidFill>
                <a:srgbClr val="303030"/>
              </a:solidFill>
              <a:latin typeface="华文楷体" pitchFamily="2" charset="-122"/>
              <a:ea typeface="华文楷体" pitchFamily="2" charset="-122"/>
            </a:endParaRPr>
          </a:p>
        </p:txBody>
      </p:sp>
      <p:sp>
        <p:nvSpPr>
          <p:cNvPr id="73735"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0-#ppt_w/2"/>
                                          </p:val>
                                        </p:tav>
                                        <p:tav tm="100000">
                                          <p:val>
                                            <p:strVal val="#ppt_x"/>
                                          </p:val>
                                        </p:tav>
                                      </p:tavLst>
                                    </p:anim>
                                    <p:anim calcmode="lin" valueType="num">
                                      <p:cBhvr additive="base">
                                        <p:cTn id="8" dur="500" fill="hold"/>
                                        <p:tgtEl>
                                          <p:spTgt spid="1638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6387"/>
                                        </p:tgtEl>
                                        <p:attrNameLst>
                                          <p:attrName>style.visibility</p:attrName>
                                        </p:attrNameLst>
                                      </p:cBhvr>
                                      <p:to>
                                        <p:strVal val="visible"/>
                                      </p:to>
                                    </p:set>
                                    <p:anim calcmode="lin" valueType="num">
                                      <p:cBhvr additive="base">
                                        <p:cTn id="11" dur="500" fill="hold"/>
                                        <p:tgtEl>
                                          <p:spTgt spid="16387"/>
                                        </p:tgtEl>
                                        <p:attrNameLst>
                                          <p:attrName>ppt_x</p:attrName>
                                        </p:attrNameLst>
                                      </p:cBhvr>
                                      <p:tavLst>
                                        <p:tav tm="0">
                                          <p:val>
                                            <p:strVal val="0-#ppt_w/2"/>
                                          </p:val>
                                        </p:tav>
                                        <p:tav tm="100000">
                                          <p:val>
                                            <p:strVal val="#ppt_x"/>
                                          </p:val>
                                        </p:tav>
                                      </p:tavLst>
                                    </p:anim>
                                    <p:anim calcmode="lin" valueType="num">
                                      <p:cBhvr additive="base">
                                        <p:cTn id="12" dur="500" fill="hold"/>
                                        <p:tgtEl>
                                          <p:spTgt spid="163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D87B554-7885-D2CD-920B-C469D7C31D5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在项目团队发展过程中，在团队的（）冲突最大。</a:t>
            </a:r>
          </a:p>
        </p:txBody>
      </p:sp>
      <p:sp>
        <p:nvSpPr>
          <p:cNvPr id="7" name="文本框 6">
            <a:extLst>
              <a:ext uri="{FF2B5EF4-FFF2-40B4-BE49-F238E27FC236}">
                <a16:creationId xmlns:a16="http://schemas.microsoft.com/office/drawing/2014/main" id="{712D920D-B5D5-67B1-1BBA-F8C9BF848AA1}"/>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形成阶段</a:t>
            </a:r>
          </a:p>
        </p:txBody>
      </p:sp>
      <p:sp>
        <p:nvSpPr>
          <p:cNvPr id="8" name="文本框 7">
            <a:extLst>
              <a:ext uri="{FF2B5EF4-FFF2-40B4-BE49-F238E27FC236}">
                <a16:creationId xmlns:a16="http://schemas.microsoft.com/office/drawing/2014/main" id="{1B05EA2A-8DA5-2B4D-6A1D-64A3C854E7A0}"/>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震荡阶段</a:t>
            </a:r>
          </a:p>
        </p:txBody>
      </p:sp>
      <p:sp>
        <p:nvSpPr>
          <p:cNvPr id="9" name="文本框 8">
            <a:extLst>
              <a:ext uri="{FF2B5EF4-FFF2-40B4-BE49-F238E27FC236}">
                <a16:creationId xmlns:a16="http://schemas.microsoft.com/office/drawing/2014/main" id="{164A33F2-49F4-5D96-0BC8-13F719DA2229}"/>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规范阶段</a:t>
            </a:r>
          </a:p>
        </p:txBody>
      </p:sp>
      <p:sp>
        <p:nvSpPr>
          <p:cNvPr id="10" name="文本框 9">
            <a:extLst>
              <a:ext uri="{FF2B5EF4-FFF2-40B4-BE49-F238E27FC236}">
                <a16:creationId xmlns:a16="http://schemas.microsoft.com/office/drawing/2014/main" id="{F7CFACA4-14DC-92EA-80E3-CECC2807C382}"/>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解体阶段</a:t>
            </a:r>
          </a:p>
        </p:txBody>
      </p:sp>
      <p:sp>
        <p:nvSpPr>
          <p:cNvPr id="11" name="椭圆 10">
            <a:extLst>
              <a:ext uri="{FF2B5EF4-FFF2-40B4-BE49-F238E27FC236}">
                <a16:creationId xmlns:a16="http://schemas.microsoft.com/office/drawing/2014/main" id="{96D6B106-ECCB-C4E4-0ED9-E17724DCBA7B}"/>
              </a:ext>
            </a:extLst>
          </p:cNvPr>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9A9400D1-FA46-16B7-72E8-F9795427F74B}"/>
              </a:ext>
            </a:extLst>
          </p:cNvPr>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379C32D2-42E0-1D73-DBF1-47DD6F07E2C4}"/>
              </a:ext>
            </a:extLst>
          </p:cNvPr>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810A5B39-9E3A-9A27-0729-8C1A611DB822}"/>
              </a:ext>
            </a:extLst>
          </p:cNvPr>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D04D3C5B-F1FB-081D-3F94-FD7643D4A2B8}"/>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F72E0692-BCA7-D7CD-65E6-4D8116405CC2}"/>
              </a:ext>
            </a:extLst>
          </p:cNvPr>
          <p:cNvGrpSpPr/>
          <p:nvPr>
            <p:custDataLst>
              <p:tags r:id="rId12"/>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9EE628D3-18CC-0B18-3663-50F0D5ECCD5B}"/>
                </a:ext>
              </a:extLst>
            </p:cNvPr>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2CA7F679-75AA-121F-E720-401B670666F9}"/>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41CCCB3D-8995-6D2C-9712-3442DE2DD25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BD4EA4A7-4E88-6C9D-8C01-09EAC803D43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DB9917FA-38EE-8989-CDA4-AFAAB635590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841984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5"/>
          <p:cNvSpPr>
            <a:spLocks noChangeArrowheads="1"/>
          </p:cNvSpPr>
          <p:nvPr/>
        </p:nvSpPr>
        <p:spPr bwMode="auto">
          <a:xfrm>
            <a:off x="685800" y="982663"/>
            <a:ext cx="7772400" cy="846137"/>
          </a:xfrm>
          <a:prstGeom prst="rect">
            <a:avLst/>
          </a:prstGeom>
          <a:solidFill>
            <a:srgbClr val="FFCC99"/>
          </a:solidFill>
          <a:ln>
            <a:noFill/>
          </a:ln>
        </p:spPr>
        <p:txBody>
          <a:bodyPr anchor="ctr"/>
          <a:lstStyle/>
          <a:p>
            <a:pPr>
              <a:lnSpc>
                <a:spcPct val="90000"/>
              </a:lnSpc>
              <a:defRPr/>
            </a:pPr>
            <a:r>
              <a:rPr lang="zh-CN" altLang="en-US" sz="3600" b="1" dirty="0">
                <a:solidFill>
                  <a:srgbClr val="303030"/>
                </a:solidFill>
                <a:latin typeface="宋体" panose="02010600030101010101" pitchFamily="2" charset="-122"/>
                <a:cs typeface="+mj-cs"/>
              </a:rPr>
              <a:t>三、项目团队绩效与项目团队精神</a:t>
            </a:r>
          </a:p>
        </p:txBody>
      </p:sp>
      <p:pic>
        <p:nvPicPr>
          <p:cNvPr id="10240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2605088"/>
            <a:ext cx="6542088"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文本框 2"/>
          <p:cNvSpPr txBox="1">
            <a:spLocks noChangeArrowheads="1"/>
          </p:cNvSpPr>
          <p:nvPr/>
        </p:nvSpPr>
        <p:spPr bwMode="auto">
          <a:xfrm>
            <a:off x="1403350" y="1989138"/>
            <a:ext cx="4929188" cy="5238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en-US" altLang="zh-CN" sz="2800">
                <a:solidFill>
                  <a:srgbClr val="000000"/>
                </a:solidFill>
                <a:latin typeface="宋体" pitchFamily="2" charset="-122"/>
                <a:ea typeface="宋体" pitchFamily="2" charset="-122"/>
              </a:rPr>
              <a:t>1</a:t>
            </a:r>
            <a:r>
              <a:rPr lang="zh-CN" altLang="en-US" sz="2800">
                <a:solidFill>
                  <a:srgbClr val="000000"/>
                </a:solidFill>
                <a:latin typeface="宋体" pitchFamily="2" charset="-122"/>
                <a:ea typeface="宋体" pitchFamily="2" charset="-122"/>
              </a:rPr>
              <a:t>、两者之间的关系</a:t>
            </a:r>
          </a:p>
        </p:txBody>
      </p:sp>
      <p:sp>
        <p:nvSpPr>
          <p:cNvPr id="10240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B68D32EF-54BA-4A3E-9E3C-56BAF856ECD4}" type="slidenum">
              <a:rPr lang="zh-CN" altLang="en-US" sz="2000" smtClean="0">
                <a:solidFill>
                  <a:srgbClr val="B5A788"/>
                </a:solidFill>
                <a:latin typeface="Gill Sans MT" pitchFamily="34" charset="0"/>
                <a:ea typeface="华文中宋" pitchFamily="2" charset="-122"/>
              </a:rPr>
              <a:pPr eaLnBrk="1" hangingPunct="1">
                <a:lnSpc>
                  <a:spcPct val="100000"/>
                </a:lnSpc>
                <a:spcBef>
                  <a:spcPct val="0"/>
                </a:spcBef>
                <a:buClrTx/>
                <a:buSzTx/>
                <a:buFont typeface="Arial" pitchFamily="34" charset="0"/>
                <a:buNone/>
              </a:pPr>
              <a:t>41</a:t>
            </a:fld>
            <a:endParaRPr lang="zh-CN" altLang="en-US" sz="2000">
              <a:solidFill>
                <a:srgbClr val="B5A788"/>
              </a:solidFill>
              <a:latin typeface="Gill Sans MT" pitchFamily="34" charset="0"/>
              <a:ea typeface="华文中宋" pitchFamily="2" charset="-122"/>
            </a:endParaRPr>
          </a:p>
        </p:txBody>
      </p:sp>
      <p:sp>
        <p:nvSpPr>
          <p:cNvPr id="102406"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noChangeArrowheads="1"/>
          </p:cNvSpPr>
          <p:nvPr>
            <p:ph type="title"/>
          </p:nvPr>
        </p:nvSpPr>
        <p:spPr>
          <a:xfrm>
            <a:off x="611188" y="836613"/>
            <a:ext cx="4537075" cy="711200"/>
          </a:xfrm>
          <a:solidFill>
            <a:srgbClr val="FFCC99"/>
          </a:solidFill>
        </p:spPr>
        <p:txBody>
          <a:bodyPr/>
          <a:lstStyle/>
          <a:p>
            <a:pPr eaLnBrk="1" hangingPunct="1"/>
            <a:r>
              <a:rPr lang="en-US" altLang="zh-CN" sz="2800" dirty="0">
                <a:solidFill>
                  <a:srgbClr val="000000"/>
                </a:solidFill>
                <a:latin typeface="宋体" pitchFamily="2" charset="-122"/>
                <a:ea typeface="宋体" pitchFamily="2" charset="-122"/>
                <a:sym typeface="黑体" pitchFamily="49" charset="-122"/>
              </a:rPr>
              <a:t>2</a:t>
            </a:r>
            <a:r>
              <a:rPr lang="zh-CN" altLang="en-US" sz="2800" dirty="0">
                <a:solidFill>
                  <a:srgbClr val="000000"/>
                </a:solidFill>
                <a:latin typeface="宋体" pitchFamily="2" charset="-122"/>
                <a:ea typeface="宋体" pitchFamily="2" charset="-122"/>
                <a:sym typeface="黑体" pitchFamily="49" charset="-122"/>
              </a:rPr>
              <a:t>、项目团队精神的内涵</a:t>
            </a:r>
          </a:p>
        </p:txBody>
      </p:sp>
      <p:sp>
        <p:nvSpPr>
          <p:cNvPr id="37891" name="内容占位符 2"/>
          <p:cNvSpPr>
            <a:spLocks noGrp="1" noChangeArrowheads="1"/>
          </p:cNvSpPr>
          <p:nvPr>
            <p:ph idx="1"/>
          </p:nvPr>
        </p:nvSpPr>
        <p:spPr>
          <a:xfrm>
            <a:off x="1042988" y="1700213"/>
            <a:ext cx="6769100" cy="3467100"/>
          </a:xfrm>
        </p:spPr>
        <p:txBody>
          <a:bodyPr/>
          <a:lstStyle/>
          <a:p>
            <a:pPr marL="539750" indent="-457200">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项目成员的</a:t>
            </a:r>
            <a:r>
              <a:rPr lang="zh-CN" altLang="en-US" sz="2800" dirty="0">
                <a:solidFill>
                  <a:srgbClr val="FF0000"/>
                </a:solidFill>
                <a:latin typeface="宋体" pitchFamily="2" charset="-122"/>
                <a:ea typeface="宋体" pitchFamily="2" charset="-122"/>
              </a:rPr>
              <a:t>高度自主性</a:t>
            </a:r>
            <a:r>
              <a:rPr lang="zh-CN" altLang="en-US" sz="2800" dirty="0">
                <a:solidFill>
                  <a:srgbClr val="000000"/>
                </a:solidFill>
                <a:latin typeface="宋体" pitchFamily="2" charset="-122"/>
                <a:ea typeface="宋体" pitchFamily="2" charset="-122"/>
              </a:rPr>
              <a:t>是项目团队精神的基础。</a:t>
            </a:r>
          </a:p>
          <a:p>
            <a:pPr marL="539750" indent="-457200">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项目成员间的</a:t>
            </a:r>
            <a:r>
              <a:rPr lang="zh-CN" altLang="en-US" sz="2800" dirty="0">
                <a:solidFill>
                  <a:srgbClr val="FF0000"/>
                </a:solidFill>
                <a:latin typeface="宋体" pitchFamily="2" charset="-122"/>
                <a:ea typeface="宋体" pitchFamily="2" charset="-122"/>
              </a:rPr>
              <a:t>相互协作</a:t>
            </a:r>
            <a:r>
              <a:rPr lang="zh-CN" altLang="en-US" sz="2800" dirty="0">
                <a:solidFill>
                  <a:srgbClr val="000000"/>
                </a:solidFill>
                <a:latin typeface="宋体" pitchFamily="2" charset="-122"/>
                <a:ea typeface="宋体" pitchFamily="2" charset="-122"/>
              </a:rPr>
              <a:t>是项目团队精神的核心。</a:t>
            </a:r>
          </a:p>
          <a:p>
            <a:pPr marL="539750" indent="-457200">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项目团队精神的最高境界是项目团队成员间具有强大的</a:t>
            </a:r>
            <a:r>
              <a:rPr lang="zh-CN" altLang="en-US" sz="2800" dirty="0">
                <a:solidFill>
                  <a:srgbClr val="FF0000"/>
                </a:solidFill>
                <a:latin typeface="宋体" pitchFamily="2" charset="-122"/>
                <a:ea typeface="宋体" pitchFamily="2" charset="-122"/>
              </a:rPr>
              <a:t>凝聚力</a:t>
            </a:r>
            <a:r>
              <a:rPr lang="zh-CN" altLang="en-US" sz="2800" dirty="0">
                <a:solidFill>
                  <a:srgbClr val="000000"/>
                </a:solidFill>
                <a:latin typeface="宋体" pitchFamily="2" charset="-122"/>
                <a:ea typeface="宋体" pitchFamily="2" charset="-122"/>
              </a:rPr>
              <a:t>。</a:t>
            </a:r>
          </a:p>
        </p:txBody>
      </p:sp>
      <p:sp>
        <p:nvSpPr>
          <p:cNvPr id="10342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94788320-7D16-48B5-8A4A-6A68523FE7D7}"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42</a:t>
            </a:fld>
            <a:endParaRPr lang="zh-CN" altLang="en-US" sz="2000">
              <a:solidFill>
                <a:srgbClr val="303030"/>
              </a:solidFill>
              <a:latin typeface="华文楷体" pitchFamily="2" charset="-122"/>
              <a:ea typeface="华文楷体" pitchFamily="2" charset="-122"/>
            </a:endParaRPr>
          </a:p>
        </p:txBody>
      </p:sp>
      <p:sp>
        <p:nvSpPr>
          <p:cNvPr id="10342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pic>
        <p:nvPicPr>
          <p:cNvPr id="3" name="图片 2">
            <a:extLst>
              <a:ext uri="{FF2B5EF4-FFF2-40B4-BE49-F238E27FC236}">
                <a16:creationId xmlns:a16="http://schemas.microsoft.com/office/drawing/2014/main" id="{D6A2FDEA-9292-171E-FD97-B0E6C40C1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290" y="4234457"/>
            <a:ext cx="4464496" cy="24994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fade">
                                      <p:cBhvr>
                                        <p:cTn id="7" dur="1000"/>
                                        <p:tgtEl>
                                          <p:spTgt spid="37891">
                                            <p:txEl>
                                              <p:pRg st="0" end="0"/>
                                            </p:txEl>
                                          </p:spTgt>
                                        </p:tgtEl>
                                      </p:cBhvr>
                                    </p:animEffect>
                                    <p:anim calcmode="lin" valueType="num">
                                      <p:cBhvr>
                                        <p:cTn id="8" dur="10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8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891">
                                            <p:txEl>
                                              <p:pRg st="1" end="1"/>
                                            </p:txEl>
                                          </p:spTgt>
                                        </p:tgtEl>
                                        <p:attrNameLst>
                                          <p:attrName>style.visibility</p:attrName>
                                        </p:attrNameLst>
                                      </p:cBhvr>
                                      <p:to>
                                        <p:strVal val="visible"/>
                                      </p:to>
                                    </p:set>
                                    <p:animEffect transition="in" filter="fade">
                                      <p:cBhvr>
                                        <p:cTn id="14" dur="1000"/>
                                        <p:tgtEl>
                                          <p:spTgt spid="37891">
                                            <p:txEl>
                                              <p:pRg st="1" end="1"/>
                                            </p:txEl>
                                          </p:spTgt>
                                        </p:tgtEl>
                                      </p:cBhvr>
                                    </p:animEffect>
                                    <p:anim calcmode="lin" valueType="num">
                                      <p:cBhvr>
                                        <p:cTn id="15" dur="10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89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7891">
                                            <p:txEl>
                                              <p:pRg st="2" end="2"/>
                                            </p:txEl>
                                          </p:spTgt>
                                        </p:tgtEl>
                                        <p:attrNameLst>
                                          <p:attrName>style.visibility</p:attrName>
                                        </p:attrNameLst>
                                      </p:cBhvr>
                                      <p:to>
                                        <p:strVal val="visible"/>
                                      </p:to>
                                    </p:set>
                                    <p:animEffect transition="in" filter="fade">
                                      <p:cBhvr>
                                        <p:cTn id="21" dur="1000"/>
                                        <p:tgtEl>
                                          <p:spTgt spid="37891">
                                            <p:txEl>
                                              <p:pRg st="2" end="2"/>
                                            </p:txEl>
                                          </p:spTgt>
                                        </p:tgtEl>
                                      </p:cBhvr>
                                    </p:animEffect>
                                    <p:anim calcmode="lin" valueType="num">
                                      <p:cBhvr>
                                        <p:cTn id="22" dur="10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89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noChangeArrowheads="1"/>
          </p:cNvSpPr>
          <p:nvPr>
            <p:ph type="title"/>
          </p:nvPr>
        </p:nvSpPr>
        <p:spPr>
          <a:xfrm>
            <a:off x="827088" y="908050"/>
            <a:ext cx="5184775" cy="576263"/>
          </a:xfrm>
          <a:solidFill>
            <a:srgbClr val="FFCC99"/>
          </a:solidFill>
        </p:spPr>
        <p:txBody>
          <a:bodyPr/>
          <a:lstStyle/>
          <a:p>
            <a:pPr>
              <a:defRPr/>
            </a:pPr>
            <a:r>
              <a:rPr lang="en-US" altLang="zh-CN" sz="2800" dirty="0">
                <a:solidFill>
                  <a:srgbClr val="000000"/>
                </a:solidFill>
                <a:latin typeface="宋体" panose="02010600030101010101" pitchFamily="2" charset="-122"/>
                <a:ea typeface="宋体" panose="02010600030101010101" pitchFamily="2" charset="-122"/>
                <a:cs typeface="+mn-cs"/>
              </a:rPr>
              <a:t>3</a:t>
            </a:r>
            <a:r>
              <a:rPr lang="zh-CN" altLang="en-US" sz="2800" dirty="0">
                <a:solidFill>
                  <a:srgbClr val="000000"/>
                </a:solidFill>
                <a:latin typeface="宋体" panose="02010600030101010101" pitchFamily="2" charset="-122"/>
                <a:ea typeface="宋体" panose="02010600030101010101" pitchFamily="2" charset="-122"/>
                <a:cs typeface="+mn-cs"/>
              </a:rPr>
              <a:t>、影响团队绩效的因素</a:t>
            </a:r>
          </a:p>
        </p:txBody>
      </p:sp>
      <p:sp>
        <p:nvSpPr>
          <p:cNvPr id="38915" name="内容占位符 2"/>
          <p:cNvSpPr>
            <a:spLocks noGrp="1" noChangeArrowheads="1"/>
          </p:cNvSpPr>
          <p:nvPr>
            <p:ph idx="1"/>
          </p:nvPr>
        </p:nvSpPr>
        <p:spPr>
          <a:xfrm>
            <a:off x="1257300" y="1627188"/>
            <a:ext cx="6555060" cy="2737916"/>
          </a:xfrm>
        </p:spPr>
        <p:txBody>
          <a:bodyPr/>
          <a:lstStyle/>
          <a:p>
            <a:pPr marL="539750" indent="-457200">
              <a:lnSpc>
                <a:spcPct val="150000"/>
              </a:lnSpc>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团队成员的个体因素</a:t>
            </a:r>
          </a:p>
          <a:p>
            <a:pPr marL="539750" indent="-457200">
              <a:lnSpc>
                <a:spcPct val="150000"/>
              </a:lnSpc>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团队自身因素：规模、领导、氛围</a:t>
            </a:r>
          </a:p>
          <a:p>
            <a:pPr marL="539750" indent="-457200">
              <a:lnSpc>
                <a:spcPct val="150000"/>
              </a:lnSpc>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组织因素</a:t>
            </a:r>
          </a:p>
        </p:txBody>
      </p:sp>
      <p:sp>
        <p:nvSpPr>
          <p:cNvPr id="104452"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A9BF2263-B37B-4CFE-BAEC-40105830074E}"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43</a:t>
            </a:fld>
            <a:endParaRPr lang="zh-CN" altLang="en-US" sz="2000">
              <a:solidFill>
                <a:srgbClr val="303030"/>
              </a:solidFill>
              <a:latin typeface="华文楷体" pitchFamily="2" charset="-122"/>
              <a:ea typeface="华文楷体" pitchFamily="2" charset="-122"/>
            </a:endParaRPr>
          </a:p>
        </p:txBody>
      </p:sp>
      <p:sp>
        <p:nvSpPr>
          <p:cNvPr id="10445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1325035824"/>
              </p:ext>
            </p:extLst>
          </p:nvPr>
        </p:nvGraphicFramePr>
        <p:xfrm>
          <a:off x="5580112" y="1700808"/>
          <a:ext cx="647700" cy="484187"/>
        </p:xfrm>
        <a:graphic>
          <a:graphicData uri="http://schemas.openxmlformats.org/presentationml/2006/ole">
            <mc:AlternateContent xmlns:mc="http://schemas.openxmlformats.org/markup-compatibility/2006">
              <mc:Choice xmlns:v="urn:schemas-microsoft-com:vml" Requires="v">
                <p:oleObj name="Presentation" r:id="rId2" imgW="649290" imgH="487678" progId="PowerPoint.Show.12">
                  <p:embed/>
                </p:oleObj>
              </mc:Choice>
              <mc:Fallback>
                <p:oleObj name="Presentation" r:id="rId2" imgW="649290" imgH="487678" progId="PowerPoint.Show.12">
                  <p:embed/>
                  <p:pic>
                    <p:nvPicPr>
                      <p:cNvPr id="0" name=""/>
                      <p:cNvPicPr/>
                      <p:nvPr/>
                    </p:nvPicPr>
                    <p:blipFill>
                      <a:blip r:embed="rId3"/>
                      <a:stretch>
                        <a:fillRect/>
                      </a:stretch>
                    </p:blipFill>
                    <p:spPr>
                      <a:xfrm>
                        <a:off x="5580112" y="1700808"/>
                        <a:ext cx="647700" cy="484187"/>
                      </a:xfrm>
                      <a:prstGeom prst="rect">
                        <a:avLst/>
                      </a:prstGeom>
                    </p:spPr>
                  </p:pic>
                </p:oleObj>
              </mc:Fallback>
            </mc:AlternateContent>
          </a:graphicData>
        </a:graphic>
      </p:graphicFrame>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2676155412"/>
              </p:ext>
            </p:extLst>
          </p:nvPr>
        </p:nvGraphicFramePr>
        <p:xfrm>
          <a:off x="7812360" y="2420888"/>
          <a:ext cx="747800" cy="560785"/>
        </p:xfrm>
        <a:graphic>
          <a:graphicData uri="http://schemas.openxmlformats.org/presentationml/2006/ole">
            <mc:AlternateContent xmlns:mc="http://schemas.openxmlformats.org/markup-compatibility/2006">
              <mc:Choice xmlns:v="urn:schemas-microsoft-com:vml" Requires="v">
                <p:oleObj name="Presentation" r:id="rId4" imgW="4571967" imgH="3429197" progId="PowerPoint.Show.12">
                  <p:embed/>
                </p:oleObj>
              </mc:Choice>
              <mc:Fallback>
                <p:oleObj name="Presentation" r:id="rId4" imgW="4571967" imgH="3429197" progId="PowerPoint.Show.12">
                  <p:embed/>
                  <p:pic>
                    <p:nvPicPr>
                      <p:cNvPr id="0" name=""/>
                      <p:cNvPicPr/>
                      <p:nvPr/>
                    </p:nvPicPr>
                    <p:blipFill>
                      <a:blip r:embed="rId5"/>
                      <a:stretch>
                        <a:fillRect/>
                      </a:stretch>
                    </p:blipFill>
                    <p:spPr>
                      <a:xfrm>
                        <a:off x="7812360" y="2420888"/>
                        <a:ext cx="747800" cy="56078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 calcmode="lin" valueType="num">
                                      <p:cBhvr additive="base">
                                        <p:cTn id="7" dur="500" fill="hold"/>
                                        <p:tgtEl>
                                          <p:spTgt spid="389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915">
                                            <p:txEl>
                                              <p:pRg st="1" end="1"/>
                                            </p:txEl>
                                          </p:spTgt>
                                        </p:tgtEl>
                                        <p:attrNameLst>
                                          <p:attrName>style.visibility</p:attrName>
                                        </p:attrNameLst>
                                      </p:cBhvr>
                                      <p:to>
                                        <p:strVal val="visible"/>
                                      </p:to>
                                    </p:set>
                                    <p:anim calcmode="lin" valueType="num">
                                      <p:cBhvr additive="base">
                                        <p:cTn id="13" dur="500" fill="hold"/>
                                        <p:tgtEl>
                                          <p:spTgt spid="389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915">
                                            <p:txEl>
                                              <p:pRg st="2" end="2"/>
                                            </p:txEl>
                                          </p:spTgt>
                                        </p:tgtEl>
                                        <p:attrNameLst>
                                          <p:attrName>style.visibility</p:attrName>
                                        </p:attrNameLst>
                                      </p:cBhvr>
                                      <p:to>
                                        <p:strVal val="visible"/>
                                      </p:to>
                                    </p:set>
                                    <p:anim calcmode="lin" valueType="num">
                                      <p:cBhvr additive="base">
                                        <p:cTn id="19" dur="5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9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4" name="Object 4">
            <a:hlinkClick r:id="" action="ppaction://ole?verb=0"/>
          </p:cNvPr>
          <p:cNvGraphicFramePr>
            <a:graphicFrameLocks noChangeAspect="1"/>
          </p:cNvGraphicFramePr>
          <p:nvPr>
            <p:extLst>
              <p:ext uri="{D42A27DB-BD31-4B8C-83A1-F6EECF244321}">
                <p14:modId xmlns:p14="http://schemas.microsoft.com/office/powerpoint/2010/main" val="1453354933"/>
              </p:ext>
            </p:extLst>
          </p:nvPr>
        </p:nvGraphicFramePr>
        <p:xfrm>
          <a:off x="2339975" y="1773238"/>
          <a:ext cx="4508500" cy="3381375"/>
        </p:xfrm>
        <a:graphic>
          <a:graphicData uri="http://schemas.openxmlformats.org/presentationml/2006/ole">
            <mc:AlternateContent xmlns:mc="http://schemas.openxmlformats.org/markup-compatibility/2006">
              <mc:Choice xmlns:v="urn:schemas-microsoft-com:vml" Requires="v">
                <p:oleObj name="Presentation" r:id="rId2" imgW="4508043" imgH="3381759" progId="PowerPoint.Show.8">
                  <p:embed/>
                </p:oleObj>
              </mc:Choice>
              <mc:Fallback>
                <p:oleObj name="Presentation" r:id="rId2" imgW="4508043" imgH="3381759" progId="PowerPoint.Show.8">
                  <p:embed/>
                  <p:pic>
                    <p:nvPicPr>
                      <p:cNvPr id="0" name="Object 4"/>
                      <p:cNvPicPr>
                        <a:picLocks noChangeAspect="1" noChangeArrowheads="1"/>
                      </p:cNvPicPr>
                      <p:nvPr/>
                    </p:nvPicPr>
                    <p:blipFill>
                      <a:blip r:embed="rId3"/>
                      <a:srcRect/>
                      <a:stretch>
                        <a:fillRect/>
                      </a:stretch>
                    </p:blipFill>
                    <p:spPr bwMode="auto">
                      <a:xfrm>
                        <a:off x="2339975" y="1773238"/>
                        <a:ext cx="4508500" cy="338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3"/>
          <p:cNvSpPr>
            <a:spLocks noGrp="1"/>
          </p:cNvSpPr>
          <p:nvPr>
            <p:ph type="ctrTitle"/>
          </p:nvPr>
        </p:nvSpPr>
        <p:spPr>
          <a:xfrm>
            <a:off x="3678238" y="3186113"/>
            <a:ext cx="5237162" cy="1181100"/>
          </a:xfrm>
        </p:spPr>
        <p:txBody>
          <a:bodyPr anchor="t">
            <a:normAutofit fontScale="90000"/>
          </a:bodyPr>
          <a:lstStyle/>
          <a:p>
            <a:pPr>
              <a:defRPr/>
            </a:pPr>
            <a:r>
              <a:rPr lang="zh-CN" altLang="en-US" sz="3600">
                <a:solidFill>
                  <a:srgbClr val="000000"/>
                </a:solidFill>
                <a:latin typeface="华文楷体" pitchFamily="2" charset="-122"/>
                <a:ea typeface="华文楷体" pitchFamily="2" charset="-122"/>
              </a:rPr>
              <a:t>第三节</a:t>
            </a:r>
            <a:br>
              <a:rPr lang="zh-CN" altLang="en-US" sz="3600">
                <a:solidFill>
                  <a:srgbClr val="000000"/>
                </a:solidFill>
                <a:latin typeface="华文楷体" pitchFamily="2" charset="-122"/>
                <a:ea typeface="华文楷体" pitchFamily="2" charset="-122"/>
              </a:rPr>
            </a:br>
            <a:br>
              <a:rPr lang="zh-CN" altLang="en-US" sz="3600">
                <a:solidFill>
                  <a:srgbClr val="000000"/>
                </a:solidFill>
                <a:latin typeface="华文楷体" pitchFamily="2" charset="-122"/>
                <a:ea typeface="华文楷体" pitchFamily="2" charset="-122"/>
              </a:rPr>
            </a:br>
            <a:r>
              <a:rPr lang="zh-CN" altLang="en-US" sz="3600">
                <a:solidFill>
                  <a:srgbClr val="000000"/>
                </a:solidFill>
                <a:latin typeface="华文楷体" pitchFamily="2" charset="-122"/>
                <a:ea typeface="华文楷体" pitchFamily="2" charset="-122"/>
              </a:rPr>
              <a:t>项目经理</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p:cNvSpPr>
            <a:spLocks noChangeArrowheads="1"/>
          </p:cNvSpPr>
          <p:nvPr/>
        </p:nvSpPr>
        <p:spPr bwMode="auto">
          <a:xfrm>
            <a:off x="706438" y="979488"/>
            <a:ext cx="7772400" cy="9271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3600" b="1">
                <a:solidFill>
                  <a:srgbClr val="000000"/>
                </a:solidFill>
                <a:latin typeface="宋体" pitchFamily="2" charset="-122"/>
                <a:ea typeface="宋体" pitchFamily="2" charset="-122"/>
              </a:rPr>
              <a:t>一、项目经理的角色与职责</a:t>
            </a:r>
          </a:p>
        </p:txBody>
      </p:sp>
      <p:sp>
        <p:nvSpPr>
          <p:cNvPr id="40963" name="Rectangle 5"/>
          <p:cNvSpPr>
            <a:spLocks noChangeArrowheads="1"/>
          </p:cNvSpPr>
          <p:nvPr/>
        </p:nvSpPr>
        <p:spPr bwMode="auto">
          <a:xfrm>
            <a:off x="1403350" y="1892300"/>
            <a:ext cx="6264275"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750" indent="-457200"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a:buClr>
                <a:srgbClr val="00B0F0"/>
              </a:buClr>
              <a:buFont typeface="Wingdings" pitchFamily="2" charset="2"/>
              <a:buChar char="Ø"/>
            </a:pPr>
            <a:r>
              <a:rPr lang="zh-CN" altLang="en-US" sz="2800">
                <a:solidFill>
                  <a:srgbClr val="000000"/>
                </a:solidFill>
                <a:latin typeface="宋体" pitchFamily="2" charset="-122"/>
                <a:ea typeface="宋体" pitchFamily="2" charset="-122"/>
              </a:rPr>
              <a:t>项目领导者</a:t>
            </a:r>
            <a:r>
              <a:rPr lang="en-US" altLang="zh-CN" sz="2800">
                <a:solidFill>
                  <a:srgbClr val="000000"/>
                </a:solidFill>
                <a:latin typeface="宋体" pitchFamily="2" charset="-122"/>
                <a:ea typeface="宋体" pitchFamily="2" charset="-122"/>
              </a:rPr>
              <a:t>/</a:t>
            </a:r>
            <a:r>
              <a:rPr lang="zh-CN" altLang="en-US" sz="2800">
                <a:solidFill>
                  <a:srgbClr val="000000"/>
                </a:solidFill>
                <a:latin typeface="宋体" pitchFamily="2" charset="-122"/>
                <a:ea typeface="宋体" pitchFamily="2" charset="-122"/>
              </a:rPr>
              <a:t>决策人</a:t>
            </a:r>
          </a:p>
          <a:p>
            <a:pPr>
              <a:buClr>
                <a:srgbClr val="00B0F0"/>
              </a:buClr>
              <a:buFont typeface="Wingdings" pitchFamily="2" charset="2"/>
              <a:buChar char="Ø"/>
            </a:pPr>
            <a:r>
              <a:rPr lang="zh-CN" altLang="en-US" sz="2800">
                <a:solidFill>
                  <a:srgbClr val="000000"/>
                </a:solidFill>
                <a:latin typeface="宋体" pitchFamily="2" charset="-122"/>
                <a:ea typeface="宋体" pitchFamily="2" charset="-122"/>
              </a:rPr>
              <a:t>项目计划者</a:t>
            </a:r>
            <a:r>
              <a:rPr lang="en-US" altLang="zh-CN" sz="2800">
                <a:solidFill>
                  <a:srgbClr val="000000"/>
                </a:solidFill>
                <a:latin typeface="宋体" pitchFamily="2" charset="-122"/>
                <a:ea typeface="宋体" pitchFamily="2" charset="-122"/>
              </a:rPr>
              <a:t>/</a:t>
            </a:r>
            <a:r>
              <a:rPr lang="zh-CN" altLang="en-US" sz="2800">
                <a:solidFill>
                  <a:srgbClr val="000000"/>
                </a:solidFill>
                <a:latin typeface="宋体" pitchFamily="2" charset="-122"/>
                <a:ea typeface="宋体" pitchFamily="2" charset="-122"/>
              </a:rPr>
              <a:t>分析师</a:t>
            </a:r>
          </a:p>
          <a:p>
            <a:pPr>
              <a:buClr>
                <a:srgbClr val="00B0F0"/>
              </a:buClr>
              <a:buFont typeface="Wingdings" pitchFamily="2" charset="2"/>
              <a:buChar char="Ø"/>
            </a:pPr>
            <a:r>
              <a:rPr lang="zh-CN" altLang="en-US" sz="2800">
                <a:solidFill>
                  <a:srgbClr val="000000"/>
                </a:solidFill>
                <a:latin typeface="宋体" pitchFamily="2" charset="-122"/>
                <a:ea typeface="宋体" pitchFamily="2" charset="-122"/>
              </a:rPr>
              <a:t>项目组织者</a:t>
            </a:r>
            <a:r>
              <a:rPr lang="en-US" altLang="zh-CN" sz="2800">
                <a:solidFill>
                  <a:srgbClr val="000000"/>
                </a:solidFill>
                <a:latin typeface="宋体" pitchFamily="2" charset="-122"/>
                <a:ea typeface="宋体" pitchFamily="2" charset="-122"/>
              </a:rPr>
              <a:t>/</a:t>
            </a:r>
            <a:r>
              <a:rPr lang="zh-CN" altLang="en-US" sz="2800">
                <a:solidFill>
                  <a:srgbClr val="000000"/>
                </a:solidFill>
                <a:latin typeface="宋体" pitchFamily="2" charset="-122"/>
                <a:ea typeface="宋体" pitchFamily="2" charset="-122"/>
              </a:rPr>
              <a:t>合作者</a:t>
            </a:r>
          </a:p>
          <a:p>
            <a:pPr>
              <a:buClr>
                <a:srgbClr val="00B0F0"/>
              </a:buClr>
              <a:buFont typeface="Wingdings" pitchFamily="2" charset="2"/>
              <a:buChar char="Ø"/>
            </a:pPr>
            <a:r>
              <a:rPr lang="zh-CN" altLang="en-US" sz="2800">
                <a:solidFill>
                  <a:srgbClr val="000000"/>
                </a:solidFill>
                <a:latin typeface="宋体" pitchFamily="2" charset="-122"/>
                <a:ea typeface="宋体" pitchFamily="2" charset="-122"/>
              </a:rPr>
              <a:t>项目控制者</a:t>
            </a:r>
            <a:r>
              <a:rPr lang="en-US" altLang="zh-CN" sz="2800">
                <a:solidFill>
                  <a:srgbClr val="000000"/>
                </a:solidFill>
                <a:latin typeface="宋体" pitchFamily="2" charset="-122"/>
                <a:ea typeface="宋体" pitchFamily="2" charset="-122"/>
              </a:rPr>
              <a:t>/</a:t>
            </a:r>
            <a:r>
              <a:rPr lang="zh-CN" altLang="en-US" sz="2800">
                <a:solidFill>
                  <a:srgbClr val="000000"/>
                </a:solidFill>
                <a:latin typeface="宋体" pitchFamily="2" charset="-122"/>
                <a:ea typeface="宋体" pitchFamily="2" charset="-122"/>
              </a:rPr>
              <a:t>评价者</a:t>
            </a:r>
          </a:p>
          <a:p>
            <a:pPr>
              <a:buClr>
                <a:srgbClr val="00B0F0"/>
              </a:buClr>
              <a:buFont typeface="Wingdings" pitchFamily="2" charset="2"/>
              <a:buChar char="Ø"/>
            </a:pPr>
            <a:r>
              <a:rPr lang="zh-CN" altLang="en-US" sz="2800">
                <a:solidFill>
                  <a:srgbClr val="000000"/>
                </a:solidFill>
                <a:latin typeface="宋体" pitchFamily="2" charset="-122"/>
                <a:ea typeface="宋体" pitchFamily="2" charset="-122"/>
              </a:rPr>
              <a:t>项目利益协调人</a:t>
            </a:r>
            <a:r>
              <a:rPr lang="en-US" altLang="zh-CN" sz="2800">
                <a:solidFill>
                  <a:srgbClr val="000000"/>
                </a:solidFill>
                <a:latin typeface="宋体" pitchFamily="2" charset="-122"/>
                <a:ea typeface="宋体" pitchFamily="2" charset="-122"/>
              </a:rPr>
              <a:t>/</a:t>
            </a:r>
            <a:r>
              <a:rPr lang="zh-CN" altLang="en-US" sz="2800">
                <a:solidFill>
                  <a:srgbClr val="000000"/>
                </a:solidFill>
                <a:latin typeface="宋体" pitchFamily="2" charset="-122"/>
                <a:ea typeface="宋体" pitchFamily="2" charset="-122"/>
              </a:rPr>
              <a:t>促进者</a:t>
            </a:r>
          </a:p>
        </p:txBody>
      </p:sp>
      <p:sp>
        <p:nvSpPr>
          <p:cNvPr id="10752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0ACC4B69-969A-454C-BCAE-D5C81EA0960C}"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46</a:t>
            </a:fld>
            <a:endParaRPr lang="zh-CN" altLang="en-US" sz="2000">
              <a:solidFill>
                <a:srgbClr val="303030"/>
              </a:solidFill>
              <a:latin typeface="华文楷体" pitchFamily="2" charset="-122"/>
              <a:ea typeface="华文楷体" pitchFamily="2" charset="-122"/>
            </a:endParaRPr>
          </a:p>
        </p:txBody>
      </p:sp>
      <p:sp>
        <p:nvSpPr>
          <p:cNvPr id="107525"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extLst>
      <p:ext uri="{BB962C8B-B14F-4D97-AF65-F5344CB8AC3E}">
        <p14:creationId xmlns:p14="http://schemas.microsoft.com/office/powerpoint/2010/main" val="40855377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randombar(horizontal)">
                                      <p:cBhvr>
                                        <p:cTn id="7" dur="500"/>
                                        <p:tgtEl>
                                          <p:spTgt spid="409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Effect transition="in" filter="randombar(horizontal)">
                                      <p:cBhvr>
                                        <p:cTn id="12" dur="500"/>
                                        <p:tgtEl>
                                          <p:spTgt spid="409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40963">
                                            <p:txEl>
                                              <p:pRg st="2" end="2"/>
                                            </p:txEl>
                                          </p:spTgt>
                                        </p:tgtEl>
                                        <p:attrNameLst>
                                          <p:attrName>style.visibility</p:attrName>
                                        </p:attrNameLst>
                                      </p:cBhvr>
                                      <p:to>
                                        <p:strVal val="visible"/>
                                      </p:to>
                                    </p:set>
                                    <p:animEffect transition="in" filter="randombar(horizontal)">
                                      <p:cBhvr>
                                        <p:cTn id="17" dur="500"/>
                                        <p:tgtEl>
                                          <p:spTgt spid="409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40963">
                                            <p:txEl>
                                              <p:pRg st="3" end="3"/>
                                            </p:txEl>
                                          </p:spTgt>
                                        </p:tgtEl>
                                        <p:attrNameLst>
                                          <p:attrName>style.visibility</p:attrName>
                                        </p:attrNameLst>
                                      </p:cBhvr>
                                      <p:to>
                                        <p:strVal val="visible"/>
                                      </p:to>
                                    </p:set>
                                    <p:animEffect transition="in" filter="randombar(horizontal)">
                                      <p:cBhvr>
                                        <p:cTn id="22" dur="500"/>
                                        <p:tgtEl>
                                          <p:spTgt spid="409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40963">
                                            <p:txEl>
                                              <p:pRg st="4" end="4"/>
                                            </p:txEl>
                                          </p:spTgt>
                                        </p:tgtEl>
                                        <p:attrNameLst>
                                          <p:attrName>style.visibility</p:attrName>
                                        </p:attrNameLst>
                                      </p:cBhvr>
                                      <p:to>
                                        <p:strVal val="visible"/>
                                      </p:to>
                                    </p:set>
                                    <p:animEffect transition="in" filter="randombar(horizontal)">
                                      <p:cBhvr>
                                        <p:cTn id="27" dur="500"/>
                                        <p:tgtEl>
                                          <p:spTgt spid="409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title"/>
          </p:nvPr>
        </p:nvSpPr>
        <p:spPr>
          <a:xfrm>
            <a:off x="611188" y="836613"/>
            <a:ext cx="6913562" cy="790575"/>
          </a:xfrm>
          <a:solidFill>
            <a:srgbClr val="FFCC99"/>
          </a:solidFill>
        </p:spPr>
        <p:txBody>
          <a:bodyPr/>
          <a:lstStyle/>
          <a:p>
            <a:pPr>
              <a:defRPr/>
            </a:pPr>
            <a:r>
              <a:rPr lang="zh-CN" altLang="en-US" sz="3600" dirty="0">
                <a:solidFill>
                  <a:srgbClr val="000000"/>
                </a:solidFill>
                <a:latin typeface="宋体" panose="02010600030101010101" pitchFamily="2" charset="-122"/>
                <a:ea typeface="宋体" panose="02010600030101010101" pitchFamily="2" charset="-122"/>
                <a:cs typeface="+mn-cs"/>
              </a:rPr>
              <a:t>二、项目经理的技能要求</a:t>
            </a:r>
          </a:p>
        </p:txBody>
      </p:sp>
      <p:sp>
        <p:nvSpPr>
          <p:cNvPr id="41987" name="内容占位符 2"/>
          <p:cNvSpPr>
            <a:spLocks noGrp="1" noChangeArrowheads="1"/>
          </p:cNvSpPr>
          <p:nvPr>
            <p:ph idx="1"/>
          </p:nvPr>
        </p:nvSpPr>
        <p:spPr>
          <a:xfrm>
            <a:off x="1276350" y="1604963"/>
            <a:ext cx="6896100" cy="4511675"/>
          </a:xfrm>
        </p:spPr>
        <p:txBody>
          <a:bodyPr/>
          <a:lstStyle/>
          <a:p>
            <a:pPr marL="539750" indent="-457200">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把握全局及项目目标的能力</a:t>
            </a:r>
          </a:p>
          <a:p>
            <a:pPr marL="539750" indent="-457200">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获得项目资源的能力</a:t>
            </a:r>
          </a:p>
          <a:p>
            <a:pPr marL="539750" indent="-457200">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组建团队的能力</a:t>
            </a:r>
          </a:p>
          <a:p>
            <a:pPr marL="539750" indent="-457200">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应付危机及解决冲突的能力</a:t>
            </a:r>
          </a:p>
          <a:p>
            <a:pPr marL="539750" indent="-457200">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谈判及广泛沟通的能力</a:t>
            </a:r>
          </a:p>
          <a:p>
            <a:pPr marL="539750" indent="-457200">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领导及管理能力</a:t>
            </a:r>
          </a:p>
          <a:p>
            <a:pPr marL="539750" indent="-457200">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技术能力</a:t>
            </a:r>
          </a:p>
        </p:txBody>
      </p:sp>
      <p:sp>
        <p:nvSpPr>
          <p:cNvPr id="108548"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BDA2F5B0-AA4B-4180-B6D8-DE7004F39015}"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47</a:t>
            </a:fld>
            <a:endParaRPr lang="zh-CN" altLang="en-US" sz="2000">
              <a:solidFill>
                <a:srgbClr val="303030"/>
              </a:solidFill>
              <a:latin typeface="华文楷体" pitchFamily="2" charset="-122"/>
              <a:ea typeface="华文楷体" pitchFamily="2" charset="-122"/>
            </a:endParaRPr>
          </a:p>
        </p:txBody>
      </p:sp>
      <p:sp>
        <p:nvSpPr>
          <p:cNvPr id="108549"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wipe(down)">
                                      <p:cBhvr>
                                        <p:cTn id="7" dur="500"/>
                                        <p:tgtEl>
                                          <p:spTgt spid="41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wipe(down)">
                                      <p:cBhvr>
                                        <p:cTn id="12" dur="500"/>
                                        <p:tgtEl>
                                          <p:spTgt spid="419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987">
                                            <p:txEl>
                                              <p:pRg st="2" end="2"/>
                                            </p:txEl>
                                          </p:spTgt>
                                        </p:tgtEl>
                                        <p:attrNameLst>
                                          <p:attrName>style.visibility</p:attrName>
                                        </p:attrNameLst>
                                      </p:cBhvr>
                                      <p:to>
                                        <p:strVal val="visible"/>
                                      </p:to>
                                    </p:set>
                                    <p:animEffect transition="in" filter="wipe(down)">
                                      <p:cBhvr>
                                        <p:cTn id="17" dur="500"/>
                                        <p:tgtEl>
                                          <p:spTgt spid="419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1987">
                                            <p:txEl>
                                              <p:pRg st="3" end="3"/>
                                            </p:txEl>
                                          </p:spTgt>
                                        </p:tgtEl>
                                        <p:attrNameLst>
                                          <p:attrName>style.visibility</p:attrName>
                                        </p:attrNameLst>
                                      </p:cBhvr>
                                      <p:to>
                                        <p:strVal val="visible"/>
                                      </p:to>
                                    </p:set>
                                    <p:animEffect transition="in" filter="wipe(down)">
                                      <p:cBhvr>
                                        <p:cTn id="22" dur="500"/>
                                        <p:tgtEl>
                                          <p:spTgt spid="419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1987">
                                            <p:txEl>
                                              <p:pRg st="4" end="4"/>
                                            </p:txEl>
                                          </p:spTgt>
                                        </p:tgtEl>
                                        <p:attrNameLst>
                                          <p:attrName>style.visibility</p:attrName>
                                        </p:attrNameLst>
                                      </p:cBhvr>
                                      <p:to>
                                        <p:strVal val="visible"/>
                                      </p:to>
                                    </p:set>
                                    <p:animEffect transition="in" filter="wipe(down)">
                                      <p:cBhvr>
                                        <p:cTn id="27" dur="500"/>
                                        <p:tgtEl>
                                          <p:spTgt spid="419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1987">
                                            <p:txEl>
                                              <p:pRg st="5" end="5"/>
                                            </p:txEl>
                                          </p:spTgt>
                                        </p:tgtEl>
                                        <p:attrNameLst>
                                          <p:attrName>style.visibility</p:attrName>
                                        </p:attrNameLst>
                                      </p:cBhvr>
                                      <p:to>
                                        <p:strVal val="visible"/>
                                      </p:to>
                                    </p:set>
                                    <p:animEffect transition="in" filter="wipe(down)">
                                      <p:cBhvr>
                                        <p:cTn id="32" dur="500"/>
                                        <p:tgtEl>
                                          <p:spTgt spid="4198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1987">
                                            <p:txEl>
                                              <p:pRg st="6" end="6"/>
                                            </p:txEl>
                                          </p:spTgt>
                                        </p:tgtEl>
                                        <p:attrNameLst>
                                          <p:attrName>style.visibility</p:attrName>
                                        </p:attrNameLst>
                                      </p:cBhvr>
                                      <p:to>
                                        <p:strVal val="visible"/>
                                      </p:to>
                                    </p:set>
                                    <p:animEffect transition="in" filter="wipe(down)">
                                      <p:cBhvr>
                                        <p:cTn id="37" dur="500"/>
                                        <p:tgtEl>
                                          <p:spTgt spid="419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p:cNvSpPr>
            <a:spLocks noChangeArrowheads="1"/>
          </p:cNvSpPr>
          <p:nvPr/>
        </p:nvSpPr>
        <p:spPr bwMode="auto">
          <a:xfrm>
            <a:off x="706438" y="979488"/>
            <a:ext cx="7772400" cy="9271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3600" b="1" dirty="0">
                <a:solidFill>
                  <a:srgbClr val="000000"/>
                </a:solidFill>
                <a:latin typeface="宋体" pitchFamily="2" charset="-122"/>
                <a:ea typeface="宋体" pitchFamily="2" charset="-122"/>
              </a:rPr>
              <a:t>从市场需求来看项目经理的要求</a:t>
            </a:r>
          </a:p>
        </p:txBody>
      </p:sp>
      <p:sp>
        <p:nvSpPr>
          <p:cNvPr id="40963" name="Rectangle 5"/>
          <p:cNvSpPr>
            <a:spLocks noChangeArrowheads="1"/>
          </p:cNvSpPr>
          <p:nvPr/>
        </p:nvSpPr>
        <p:spPr bwMode="auto">
          <a:xfrm>
            <a:off x="1403350" y="1892300"/>
            <a:ext cx="6264275"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750" indent="-457200"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项目领导者</a:t>
            </a:r>
            <a:r>
              <a:rPr lang="en-US" altLang="zh-CN" sz="2800" dirty="0">
                <a:solidFill>
                  <a:srgbClr val="000000"/>
                </a:solidFill>
                <a:latin typeface="宋体" pitchFamily="2" charset="-122"/>
                <a:ea typeface="宋体" pitchFamily="2" charset="-122"/>
              </a:rPr>
              <a:t>/</a:t>
            </a:r>
            <a:r>
              <a:rPr lang="zh-CN" altLang="en-US" sz="2800" dirty="0">
                <a:solidFill>
                  <a:srgbClr val="000000"/>
                </a:solidFill>
                <a:latin typeface="宋体" pitchFamily="2" charset="-122"/>
                <a:ea typeface="宋体" pitchFamily="2" charset="-122"/>
              </a:rPr>
              <a:t>决策人</a:t>
            </a:r>
          </a:p>
          <a:p>
            <a:pPr>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项目计划者</a:t>
            </a:r>
            <a:r>
              <a:rPr lang="en-US" altLang="zh-CN" sz="2800" dirty="0">
                <a:solidFill>
                  <a:srgbClr val="000000"/>
                </a:solidFill>
                <a:latin typeface="宋体" pitchFamily="2" charset="-122"/>
                <a:ea typeface="宋体" pitchFamily="2" charset="-122"/>
              </a:rPr>
              <a:t>/</a:t>
            </a:r>
            <a:r>
              <a:rPr lang="zh-CN" altLang="en-US" sz="2800" dirty="0">
                <a:solidFill>
                  <a:srgbClr val="000000"/>
                </a:solidFill>
                <a:latin typeface="宋体" pitchFamily="2" charset="-122"/>
                <a:ea typeface="宋体" pitchFamily="2" charset="-122"/>
              </a:rPr>
              <a:t>分析师</a:t>
            </a:r>
          </a:p>
          <a:p>
            <a:pPr>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项目组织者</a:t>
            </a:r>
            <a:r>
              <a:rPr lang="en-US" altLang="zh-CN" sz="2800" dirty="0">
                <a:solidFill>
                  <a:srgbClr val="000000"/>
                </a:solidFill>
                <a:latin typeface="宋体" pitchFamily="2" charset="-122"/>
                <a:ea typeface="宋体" pitchFamily="2" charset="-122"/>
              </a:rPr>
              <a:t>/</a:t>
            </a:r>
            <a:r>
              <a:rPr lang="zh-CN" altLang="en-US" sz="2800" dirty="0">
                <a:solidFill>
                  <a:srgbClr val="000000"/>
                </a:solidFill>
                <a:latin typeface="宋体" pitchFamily="2" charset="-122"/>
                <a:ea typeface="宋体" pitchFamily="2" charset="-122"/>
              </a:rPr>
              <a:t>合作者</a:t>
            </a:r>
          </a:p>
          <a:p>
            <a:pPr>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项目控制者</a:t>
            </a:r>
            <a:r>
              <a:rPr lang="en-US" altLang="zh-CN" sz="2800" dirty="0">
                <a:solidFill>
                  <a:srgbClr val="000000"/>
                </a:solidFill>
                <a:latin typeface="宋体" pitchFamily="2" charset="-122"/>
                <a:ea typeface="宋体" pitchFamily="2" charset="-122"/>
              </a:rPr>
              <a:t>/</a:t>
            </a:r>
            <a:r>
              <a:rPr lang="zh-CN" altLang="en-US" sz="2800" dirty="0">
                <a:solidFill>
                  <a:srgbClr val="000000"/>
                </a:solidFill>
                <a:latin typeface="宋体" pitchFamily="2" charset="-122"/>
                <a:ea typeface="宋体" pitchFamily="2" charset="-122"/>
              </a:rPr>
              <a:t>评价者</a:t>
            </a:r>
          </a:p>
          <a:p>
            <a:pPr>
              <a:buClr>
                <a:srgbClr val="00B0F0"/>
              </a:buClr>
              <a:buFont typeface="Wingdings" pitchFamily="2" charset="2"/>
              <a:buChar char="Ø"/>
            </a:pPr>
            <a:r>
              <a:rPr lang="zh-CN" altLang="en-US" sz="2800" dirty="0">
                <a:solidFill>
                  <a:srgbClr val="000000"/>
                </a:solidFill>
                <a:latin typeface="宋体" pitchFamily="2" charset="-122"/>
                <a:ea typeface="宋体" pitchFamily="2" charset="-122"/>
              </a:rPr>
              <a:t>项目利益协调人</a:t>
            </a:r>
            <a:r>
              <a:rPr lang="en-US" altLang="zh-CN" sz="2800" dirty="0">
                <a:solidFill>
                  <a:srgbClr val="000000"/>
                </a:solidFill>
                <a:latin typeface="宋体" pitchFamily="2" charset="-122"/>
                <a:ea typeface="宋体" pitchFamily="2" charset="-122"/>
              </a:rPr>
              <a:t>/</a:t>
            </a:r>
            <a:r>
              <a:rPr lang="zh-CN" altLang="en-US" sz="2800" dirty="0">
                <a:solidFill>
                  <a:srgbClr val="000000"/>
                </a:solidFill>
                <a:latin typeface="宋体" pitchFamily="2" charset="-122"/>
                <a:ea typeface="宋体" pitchFamily="2" charset="-122"/>
              </a:rPr>
              <a:t>促进者</a:t>
            </a:r>
          </a:p>
        </p:txBody>
      </p:sp>
      <p:sp>
        <p:nvSpPr>
          <p:cNvPr id="107524"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0ACC4B69-969A-454C-BCAE-D5C81EA0960C}"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48</a:t>
            </a:fld>
            <a:endParaRPr lang="zh-CN" altLang="en-US" sz="2000">
              <a:solidFill>
                <a:srgbClr val="303030"/>
              </a:solidFill>
              <a:latin typeface="华文楷体" pitchFamily="2" charset="-122"/>
              <a:ea typeface="华文楷体" pitchFamily="2" charset="-122"/>
            </a:endParaRPr>
          </a:p>
        </p:txBody>
      </p:sp>
      <p:sp>
        <p:nvSpPr>
          <p:cNvPr id="107525" name="页脚占位符 1"/>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
        <p:nvSpPr>
          <p:cNvPr id="2" name="动作按钮: 前进或下一项 1">
            <a:hlinkClick r:id="rId2" highlightClick="1"/>
            <a:extLst>
              <a:ext uri="{FF2B5EF4-FFF2-40B4-BE49-F238E27FC236}">
                <a16:creationId xmlns:a16="http://schemas.microsoft.com/office/drawing/2014/main" id="{727B6975-76E3-6B59-9A94-F304824E6A8A}"/>
              </a:ext>
            </a:extLst>
          </p:cNvPr>
          <p:cNvSpPr/>
          <p:nvPr/>
        </p:nvSpPr>
        <p:spPr>
          <a:xfrm>
            <a:off x="7524626" y="5578227"/>
            <a:ext cx="432048" cy="28803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randombar(horizontal)">
                                      <p:cBhvr>
                                        <p:cTn id="7" dur="500"/>
                                        <p:tgtEl>
                                          <p:spTgt spid="409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Effect transition="in" filter="randombar(horizontal)">
                                      <p:cBhvr>
                                        <p:cTn id="12" dur="500"/>
                                        <p:tgtEl>
                                          <p:spTgt spid="409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40963">
                                            <p:txEl>
                                              <p:pRg st="2" end="2"/>
                                            </p:txEl>
                                          </p:spTgt>
                                        </p:tgtEl>
                                        <p:attrNameLst>
                                          <p:attrName>style.visibility</p:attrName>
                                        </p:attrNameLst>
                                      </p:cBhvr>
                                      <p:to>
                                        <p:strVal val="visible"/>
                                      </p:to>
                                    </p:set>
                                    <p:animEffect transition="in" filter="randombar(horizontal)">
                                      <p:cBhvr>
                                        <p:cTn id="17" dur="500"/>
                                        <p:tgtEl>
                                          <p:spTgt spid="409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40963">
                                            <p:txEl>
                                              <p:pRg st="3" end="3"/>
                                            </p:txEl>
                                          </p:spTgt>
                                        </p:tgtEl>
                                        <p:attrNameLst>
                                          <p:attrName>style.visibility</p:attrName>
                                        </p:attrNameLst>
                                      </p:cBhvr>
                                      <p:to>
                                        <p:strVal val="visible"/>
                                      </p:to>
                                    </p:set>
                                    <p:animEffect transition="in" filter="randombar(horizontal)">
                                      <p:cBhvr>
                                        <p:cTn id="22" dur="500"/>
                                        <p:tgtEl>
                                          <p:spTgt spid="409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40963">
                                            <p:txEl>
                                              <p:pRg st="4" end="4"/>
                                            </p:txEl>
                                          </p:spTgt>
                                        </p:tgtEl>
                                        <p:attrNameLst>
                                          <p:attrName>style.visibility</p:attrName>
                                        </p:attrNameLst>
                                      </p:cBhvr>
                                      <p:to>
                                        <p:strVal val="visible"/>
                                      </p:to>
                                    </p:set>
                                    <p:animEffect transition="in" filter="randombar(horizontal)">
                                      <p:cBhvr>
                                        <p:cTn id="27" dur="500"/>
                                        <p:tgtEl>
                                          <p:spTgt spid="409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title"/>
          </p:nvPr>
        </p:nvSpPr>
        <p:spPr>
          <a:xfrm>
            <a:off x="611188" y="908050"/>
            <a:ext cx="6913562" cy="649288"/>
          </a:xfrm>
          <a:solidFill>
            <a:srgbClr val="FFCC99"/>
          </a:solidFill>
        </p:spPr>
        <p:txBody>
          <a:bodyPr/>
          <a:lstStyle/>
          <a:p>
            <a:pPr>
              <a:defRPr/>
            </a:pPr>
            <a:r>
              <a:rPr lang="zh-CN" altLang="en-US" sz="3600" dirty="0">
                <a:solidFill>
                  <a:srgbClr val="000000"/>
                </a:solidFill>
                <a:latin typeface="宋体" panose="02010600030101010101" pitchFamily="2" charset="-122"/>
                <a:ea typeface="宋体" panose="02010600030101010101" pitchFamily="2" charset="-122"/>
                <a:cs typeface="+mn-cs"/>
              </a:rPr>
              <a:t>三、项目经理应具备的素质</a:t>
            </a:r>
            <a:r>
              <a:rPr lang="en-US" altLang="zh-CN" dirty="0"/>
              <a:t>	</a:t>
            </a:r>
          </a:p>
        </p:txBody>
      </p:sp>
      <p:sp>
        <p:nvSpPr>
          <p:cNvPr id="43011" name="内容占位符 2"/>
          <p:cNvSpPr>
            <a:spLocks noGrp="1" noChangeArrowheads="1"/>
          </p:cNvSpPr>
          <p:nvPr>
            <p:ph idx="1"/>
          </p:nvPr>
        </p:nvSpPr>
        <p:spPr>
          <a:xfrm>
            <a:off x="1331913" y="1604963"/>
            <a:ext cx="4951412" cy="4630737"/>
          </a:xfrm>
        </p:spPr>
        <p:txBody>
          <a:bodyPr/>
          <a:lstStyle/>
          <a:p>
            <a:pPr marL="539750" indent="-457200">
              <a:buClr>
                <a:srgbClr val="00B0F0"/>
              </a:buClr>
              <a:buFont typeface="Wingdings" pitchFamily="2" charset="2"/>
              <a:buChar char="Ø"/>
            </a:pPr>
            <a:r>
              <a:rPr lang="zh-CN" altLang="en-US" sz="2400">
                <a:solidFill>
                  <a:srgbClr val="000000"/>
                </a:solidFill>
                <a:latin typeface="宋体" pitchFamily="2" charset="-122"/>
                <a:ea typeface="宋体" pitchFamily="2" charset="-122"/>
              </a:rPr>
              <a:t>坚持</a:t>
            </a:r>
          </a:p>
          <a:p>
            <a:pPr marL="539750" indent="-457200">
              <a:buClr>
                <a:srgbClr val="00B0F0"/>
              </a:buClr>
              <a:buFont typeface="Wingdings" pitchFamily="2" charset="2"/>
              <a:buChar char="Ø"/>
            </a:pPr>
            <a:r>
              <a:rPr lang="zh-CN" altLang="en-US" sz="2400">
                <a:solidFill>
                  <a:srgbClr val="000000"/>
                </a:solidFill>
                <a:latin typeface="宋体" pitchFamily="2" charset="-122"/>
                <a:ea typeface="宋体" pitchFamily="2" charset="-122"/>
              </a:rPr>
              <a:t>口才</a:t>
            </a:r>
          </a:p>
          <a:p>
            <a:pPr marL="539750" indent="-457200">
              <a:buClr>
                <a:srgbClr val="00B0F0"/>
              </a:buClr>
              <a:buFont typeface="Wingdings" pitchFamily="2" charset="2"/>
              <a:buChar char="Ø"/>
            </a:pPr>
            <a:r>
              <a:rPr lang="zh-CN" altLang="en-US" sz="2400">
                <a:solidFill>
                  <a:srgbClr val="000000"/>
                </a:solidFill>
                <a:latin typeface="宋体" pitchFamily="2" charset="-122"/>
                <a:ea typeface="宋体" pitchFamily="2" charset="-122"/>
              </a:rPr>
              <a:t>高尚品德</a:t>
            </a:r>
          </a:p>
          <a:p>
            <a:pPr marL="539750" indent="-457200">
              <a:buClr>
                <a:srgbClr val="00B0F0"/>
              </a:buClr>
              <a:buFont typeface="Wingdings" pitchFamily="2" charset="2"/>
              <a:buChar char="Ø"/>
            </a:pPr>
            <a:r>
              <a:rPr lang="zh-CN" altLang="en-US" sz="2400">
                <a:solidFill>
                  <a:srgbClr val="000000"/>
                </a:solidFill>
                <a:latin typeface="宋体" pitchFamily="2" charset="-122"/>
                <a:ea typeface="宋体" pitchFamily="2" charset="-122"/>
              </a:rPr>
              <a:t>循序渐进</a:t>
            </a:r>
          </a:p>
          <a:p>
            <a:pPr marL="539750" indent="-457200">
              <a:buClr>
                <a:srgbClr val="00B0F0"/>
              </a:buClr>
              <a:buFont typeface="Wingdings" pitchFamily="2" charset="2"/>
              <a:buChar char="Ø"/>
            </a:pPr>
            <a:r>
              <a:rPr lang="zh-CN" altLang="en-US" sz="2400">
                <a:solidFill>
                  <a:srgbClr val="000000"/>
                </a:solidFill>
                <a:latin typeface="宋体" pitchFamily="2" charset="-122"/>
                <a:ea typeface="宋体" pitchFamily="2" charset="-122"/>
              </a:rPr>
              <a:t>学无止境</a:t>
            </a:r>
          </a:p>
          <a:p>
            <a:pPr marL="539750" indent="-457200">
              <a:buClr>
                <a:srgbClr val="00B0F0"/>
              </a:buClr>
              <a:buFont typeface="Wingdings" pitchFamily="2" charset="2"/>
              <a:buChar char="Ø"/>
            </a:pPr>
            <a:r>
              <a:rPr lang="zh-CN" altLang="en-US" sz="2400">
                <a:solidFill>
                  <a:srgbClr val="000000"/>
                </a:solidFill>
                <a:latin typeface="宋体" pitchFamily="2" charset="-122"/>
                <a:ea typeface="宋体" pitchFamily="2" charset="-122"/>
              </a:rPr>
              <a:t>以身作则、有威信</a:t>
            </a:r>
          </a:p>
          <a:p>
            <a:pPr marL="539750" indent="-457200">
              <a:buClr>
                <a:srgbClr val="00B0F0"/>
              </a:buClr>
              <a:buFont typeface="Wingdings" pitchFamily="2" charset="2"/>
              <a:buChar char="Ø"/>
            </a:pPr>
            <a:r>
              <a:rPr lang="zh-CN" altLang="en-US" sz="2400">
                <a:solidFill>
                  <a:srgbClr val="000000"/>
                </a:solidFill>
                <a:latin typeface="宋体" pitchFamily="2" charset="-122"/>
                <a:ea typeface="宋体" pitchFamily="2" charset="-122"/>
              </a:rPr>
              <a:t>敢于负责</a:t>
            </a:r>
          </a:p>
          <a:p>
            <a:pPr marL="539750" indent="-457200">
              <a:buClr>
                <a:srgbClr val="00B0F0"/>
              </a:buClr>
              <a:buFont typeface="Wingdings" pitchFamily="2" charset="2"/>
              <a:buChar char="Ø"/>
            </a:pPr>
            <a:r>
              <a:rPr lang="zh-CN" altLang="en-US" sz="2400">
                <a:solidFill>
                  <a:srgbClr val="000000"/>
                </a:solidFill>
                <a:latin typeface="宋体" pitchFamily="2" charset="-122"/>
                <a:ea typeface="宋体" pitchFamily="2" charset="-122"/>
              </a:rPr>
              <a:t>善于总结</a:t>
            </a:r>
          </a:p>
        </p:txBody>
      </p:sp>
      <p:sp>
        <p:nvSpPr>
          <p:cNvPr id="109572"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B483F538-E093-4FAE-987D-F4AB08C76AA0}"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49</a:t>
            </a:fld>
            <a:endParaRPr lang="zh-CN" altLang="en-US" sz="2000">
              <a:solidFill>
                <a:srgbClr val="303030"/>
              </a:solidFill>
              <a:latin typeface="华文楷体" pitchFamily="2" charset="-122"/>
              <a:ea typeface="华文楷体" pitchFamily="2" charset="-122"/>
            </a:endParaRPr>
          </a:p>
        </p:txBody>
      </p:sp>
      <p:sp>
        <p:nvSpPr>
          <p:cNvPr id="109573"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
        <p:nvSpPr>
          <p:cNvPr id="2" name="动作按钮: 前进或下一项 1">
            <a:hlinkClick r:id="rId2" highlightClick="1"/>
            <a:extLst>
              <a:ext uri="{FF2B5EF4-FFF2-40B4-BE49-F238E27FC236}">
                <a16:creationId xmlns:a16="http://schemas.microsoft.com/office/drawing/2014/main" id="{803876D2-2CEF-2876-1301-FDAF1FDD939C}"/>
              </a:ext>
            </a:extLst>
          </p:cNvPr>
          <p:cNvSpPr/>
          <p:nvPr/>
        </p:nvSpPr>
        <p:spPr>
          <a:xfrm>
            <a:off x="7308304" y="5733256"/>
            <a:ext cx="360040" cy="366713"/>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43011">
                                            <p:txEl>
                                              <p:pRg st="0" end="0"/>
                                            </p:txEl>
                                          </p:spTgt>
                                        </p:tgtEl>
                                        <p:attrNameLst>
                                          <p:attrName>style.color</p:attrName>
                                        </p:attrNameLst>
                                      </p:cBhvr>
                                      <p:to>
                                        <a:schemeClr val="bg1"/>
                                      </p:to>
                                    </p:animClr>
                                    <p:animClr clrSpc="rgb" dir="cw">
                                      <p:cBhvr>
                                        <p:cTn id="7" dur="250" autoRev="1" fill="remove"/>
                                        <p:tgtEl>
                                          <p:spTgt spid="43011">
                                            <p:txEl>
                                              <p:pRg st="0" end="0"/>
                                            </p:txEl>
                                          </p:spTgt>
                                        </p:tgtEl>
                                        <p:attrNameLst>
                                          <p:attrName>fillcolor</p:attrName>
                                        </p:attrNameLst>
                                      </p:cBhvr>
                                      <p:to>
                                        <a:schemeClr val="bg1"/>
                                      </p:to>
                                    </p:animClr>
                                    <p:set>
                                      <p:cBhvr>
                                        <p:cTn id="8" dur="250" autoRev="1" fill="remove"/>
                                        <p:tgtEl>
                                          <p:spTgt spid="43011">
                                            <p:txEl>
                                              <p:pRg st="0" end="0"/>
                                            </p:txEl>
                                          </p:spTgt>
                                        </p:tgtEl>
                                        <p:attrNameLst>
                                          <p:attrName>fill.type</p:attrName>
                                        </p:attrNameLst>
                                      </p:cBhvr>
                                      <p:to>
                                        <p:strVal val="solid"/>
                                      </p:to>
                                    </p:set>
                                    <p:set>
                                      <p:cBhvr>
                                        <p:cTn id="9" dur="250" autoRev="1" fill="remove"/>
                                        <p:tgtEl>
                                          <p:spTgt spid="43011">
                                            <p:txEl>
                                              <p:pRg st="0" end="0"/>
                                            </p:txEl>
                                          </p:spTgt>
                                        </p:tgtEl>
                                        <p:attrNameLst>
                                          <p:attrName>fill.on</p:attrName>
                                        </p:attrNameLst>
                                      </p:cBhvr>
                                      <p:to>
                                        <p:strVal val="tru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43011">
                                            <p:txEl>
                                              <p:pRg st="1" end="1"/>
                                            </p:txEl>
                                          </p:spTgt>
                                        </p:tgtEl>
                                        <p:attrNameLst>
                                          <p:attrName>style.color</p:attrName>
                                        </p:attrNameLst>
                                      </p:cBhvr>
                                      <p:to>
                                        <a:schemeClr val="bg1"/>
                                      </p:to>
                                    </p:animClr>
                                    <p:animClr clrSpc="rgb" dir="cw">
                                      <p:cBhvr>
                                        <p:cTn id="14" dur="250" autoRev="1" fill="remove"/>
                                        <p:tgtEl>
                                          <p:spTgt spid="43011">
                                            <p:txEl>
                                              <p:pRg st="1" end="1"/>
                                            </p:txEl>
                                          </p:spTgt>
                                        </p:tgtEl>
                                        <p:attrNameLst>
                                          <p:attrName>fillcolor</p:attrName>
                                        </p:attrNameLst>
                                      </p:cBhvr>
                                      <p:to>
                                        <a:schemeClr val="bg1"/>
                                      </p:to>
                                    </p:animClr>
                                    <p:set>
                                      <p:cBhvr>
                                        <p:cTn id="15" dur="250" autoRev="1" fill="remove"/>
                                        <p:tgtEl>
                                          <p:spTgt spid="43011">
                                            <p:txEl>
                                              <p:pRg st="1" end="1"/>
                                            </p:txEl>
                                          </p:spTgt>
                                        </p:tgtEl>
                                        <p:attrNameLst>
                                          <p:attrName>fill.type</p:attrName>
                                        </p:attrNameLst>
                                      </p:cBhvr>
                                      <p:to>
                                        <p:strVal val="solid"/>
                                      </p:to>
                                    </p:set>
                                    <p:set>
                                      <p:cBhvr>
                                        <p:cTn id="16" dur="250" autoRev="1" fill="remove"/>
                                        <p:tgtEl>
                                          <p:spTgt spid="43011">
                                            <p:txEl>
                                              <p:pRg st="1" end="1"/>
                                            </p:txEl>
                                          </p:spTgt>
                                        </p:tgtEl>
                                        <p:attrNameLst>
                                          <p:attrName>fill.on</p:attrName>
                                        </p:attrNameLst>
                                      </p:cBhvr>
                                      <p:to>
                                        <p:strVal val="tru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mph" presetSubtype="0" fill="remove" grpId="0" nodeType="clickEffect">
                                  <p:stCondLst>
                                    <p:cond delay="0"/>
                                  </p:stCondLst>
                                  <p:childTnLst>
                                    <p:animClr clrSpc="rgb" dir="cw">
                                      <p:cBhvr override="childStyle">
                                        <p:cTn id="20" dur="250" autoRev="1" fill="remove"/>
                                        <p:tgtEl>
                                          <p:spTgt spid="43011">
                                            <p:txEl>
                                              <p:pRg st="2" end="2"/>
                                            </p:txEl>
                                          </p:spTgt>
                                        </p:tgtEl>
                                        <p:attrNameLst>
                                          <p:attrName>style.color</p:attrName>
                                        </p:attrNameLst>
                                      </p:cBhvr>
                                      <p:to>
                                        <a:schemeClr val="bg1"/>
                                      </p:to>
                                    </p:animClr>
                                    <p:animClr clrSpc="rgb" dir="cw">
                                      <p:cBhvr>
                                        <p:cTn id="21" dur="250" autoRev="1" fill="remove"/>
                                        <p:tgtEl>
                                          <p:spTgt spid="43011">
                                            <p:txEl>
                                              <p:pRg st="2" end="2"/>
                                            </p:txEl>
                                          </p:spTgt>
                                        </p:tgtEl>
                                        <p:attrNameLst>
                                          <p:attrName>fillcolor</p:attrName>
                                        </p:attrNameLst>
                                      </p:cBhvr>
                                      <p:to>
                                        <a:schemeClr val="bg1"/>
                                      </p:to>
                                    </p:animClr>
                                    <p:set>
                                      <p:cBhvr>
                                        <p:cTn id="22" dur="250" autoRev="1" fill="remove"/>
                                        <p:tgtEl>
                                          <p:spTgt spid="43011">
                                            <p:txEl>
                                              <p:pRg st="2" end="2"/>
                                            </p:txEl>
                                          </p:spTgt>
                                        </p:tgtEl>
                                        <p:attrNameLst>
                                          <p:attrName>fill.type</p:attrName>
                                        </p:attrNameLst>
                                      </p:cBhvr>
                                      <p:to>
                                        <p:strVal val="solid"/>
                                      </p:to>
                                    </p:set>
                                    <p:set>
                                      <p:cBhvr>
                                        <p:cTn id="23" dur="250" autoRev="1" fill="remove"/>
                                        <p:tgtEl>
                                          <p:spTgt spid="43011">
                                            <p:txEl>
                                              <p:pRg st="2" end="2"/>
                                            </p:txEl>
                                          </p:spTgt>
                                        </p:tgtEl>
                                        <p:attrNameLst>
                                          <p:attrName>fill.on</p:attrName>
                                        </p:attrNameLst>
                                      </p:cBhvr>
                                      <p:to>
                                        <p:strVal val="tru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7" presetClass="emph" presetSubtype="0" fill="remove" grpId="0" nodeType="clickEffect">
                                  <p:stCondLst>
                                    <p:cond delay="0"/>
                                  </p:stCondLst>
                                  <p:childTnLst>
                                    <p:animClr clrSpc="rgb" dir="cw">
                                      <p:cBhvr override="childStyle">
                                        <p:cTn id="27" dur="250" autoRev="1" fill="remove"/>
                                        <p:tgtEl>
                                          <p:spTgt spid="43011">
                                            <p:txEl>
                                              <p:pRg st="3" end="3"/>
                                            </p:txEl>
                                          </p:spTgt>
                                        </p:tgtEl>
                                        <p:attrNameLst>
                                          <p:attrName>style.color</p:attrName>
                                        </p:attrNameLst>
                                      </p:cBhvr>
                                      <p:to>
                                        <a:schemeClr val="bg1"/>
                                      </p:to>
                                    </p:animClr>
                                    <p:animClr clrSpc="rgb" dir="cw">
                                      <p:cBhvr>
                                        <p:cTn id="28" dur="250" autoRev="1" fill="remove"/>
                                        <p:tgtEl>
                                          <p:spTgt spid="43011">
                                            <p:txEl>
                                              <p:pRg st="3" end="3"/>
                                            </p:txEl>
                                          </p:spTgt>
                                        </p:tgtEl>
                                        <p:attrNameLst>
                                          <p:attrName>fillcolor</p:attrName>
                                        </p:attrNameLst>
                                      </p:cBhvr>
                                      <p:to>
                                        <a:schemeClr val="bg1"/>
                                      </p:to>
                                    </p:animClr>
                                    <p:set>
                                      <p:cBhvr>
                                        <p:cTn id="29" dur="250" autoRev="1" fill="remove"/>
                                        <p:tgtEl>
                                          <p:spTgt spid="43011">
                                            <p:txEl>
                                              <p:pRg st="3" end="3"/>
                                            </p:txEl>
                                          </p:spTgt>
                                        </p:tgtEl>
                                        <p:attrNameLst>
                                          <p:attrName>fill.type</p:attrName>
                                        </p:attrNameLst>
                                      </p:cBhvr>
                                      <p:to>
                                        <p:strVal val="solid"/>
                                      </p:to>
                                    </p:set>
                                    <p:set>
                                      <p:cBhvr>
                                        <p:cTn id="30" dur="250" autoRev="1" fill="remove"/>
                                        <p:tgtEl>
                                          <p:spTgt spid="43011">
                                            <p:txEl>
                                              <p:pRg st="3" end="3"/>
                                            </p:txEl>
                                          </p:spTgt>
                                        </p:tgtEl>
                                        <p:attrNameLst>
                                          <p:attrName>fill.on</p:attrName>
                                        </p:attrNameLst>
                                      </p:cBhvr>
                                      <p:to>
                                        <p:strVal val="tru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7" presetClass="emph" presetSubtype="0" fill="remove" grpId="0" nodeType="clickEffect">
                                  <p:stCondLst>
                                    <p:cond delay="0"/>
                                  </p:stCondLst>
                                  <p:childTnLst>
                                    <p:animClr clrSpc="rgb" dir="cw">
                                      <p:cBhvr override="childStyle">
                                        <p:cTn id="34" dur="250" autoRev="1" fill="remove"/>
                                        <p:tgtEl>
                                          <p:spTgt spid="43011">
                                            <p:txEl>
                                              <p:pRg st="4" end="4"/>
                                            </p:txEl>
                                          </p:spTgt>
                                        </p:tgtEl>
                                        <p:attrNameLst>
                                          <p:attrName>style.color</p:attrName>
                                        </p:attrNameLst>
                                      </p:cBhvr>
                                      <p:to>
                                        <a:schemeClr val="bg1"/>
                                      </p:to>
                                    </p:animClr>
                                    <p:animClr clrSpc="rgb" dir="cw">
                                      <p:cBhvr>
                                        <p:cTn id="35" dur="250" autoRev="1" fill="remove"/>
                                        <p:tgtEl>
                                          <p:spTgt spid="43011">
                                            <p:txEl>
                                              <p:pRg st="4" end="4"/>
                                            </p:txEl>
                                          </p:spTgt>
                                        </p:tgtEl>
                                        <p:attrNameLst>
                                          <p:attrName>fillcolor</p:attrName>
                                        </p:attrNameLst>
                                      </p:cBhvr>
                                      <p:to>
                                        <a:schemeClr val="bg1"/>
                                      </p:to>
                                    </p:animClr>
                                    <p:set>
                                      <p:cBhvr>
                                        <p:cTn id="36" dur="250" autoRev="1" fill="remove"/>
                                        <p:tgtEl>
                                          <p:spTgt spid="43011">
                                            <p:txEl>
                                              <p:pRg st="4" end="4"/>
                                            </p:txEl>
                                          </p:spTgt>
                                        </p:tgtEl>
                                        <p:attrNameLst>
                                          <p:attrName>fill.type</p:attrName>
                                        </p:attrNameLst>
                                      </p:cBhvr>
                                      <p:to>
                                        <p:strVal val="solid"/>
                                      </p:to>
                                    </p:set>
                                    <p:set>
                                      <p:cBhvr>
                                        <p:cTn id="37" dur="250" autoRev="1" fill="remove"/>
                                        <p:tgtEl>
                                          <p:spTgt spid="43011">
                                            <p:txEl>
                                              <p:pRg st="4" end="4"/>
                                            </p:txEl>
                                          </p:spTgt>
                                        </p:tgtEl>
                                        <p:attrNameLst>
                                          <p:attrName>fill.on</p:attrName>
                                        </p:attrNameLst>
                                      </p:cBhvr>
                                      <p:to>
                                        <p:strVal val="tru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7" presetClass="emph" presetSubtype="0" fill="remove" grpId="0" nodeType="clickEffect">
                                  <p:stCondLst>
                                    <p:cond delay="0"/>
                                  </p:stCondLst>
                                  <p:childTnLst>
                                    <p:animClr clrSpc="rgb" dir="cw">
                                      <p:cBhvr override="childStyle">
                                        <p:cTn id="41" dur="250" autoRev="1" fill="remove"/>
                                        <p:tgtEl>
                                          <p:spTgt spid="43011">
                                            <p:txEl>
                                              <p:pRg st="5" end="5"/>
                                            </p:txEl>
                                          </p:spTgt>
                                        </p:tgtEl>
                                        <p:attrNameLst>
                                          <p:attrName>style.color</p:attrName>
                                        </p:attrNameLst>
                                      </p:cBhvr>
                                      <p:to>
                                        <a:schemeClr val="bg1"/>
                                      </p:to>
                                    </p:animClr>
                                    <p:animClr clrSpc="rgb" dir="cw">
                                      <p:cBhvr>
                                        <p:cTn id="42" dur="250" autoRev="1" fill="remove"/>
                                        <p:tgtEl>
                                          <p:spTgt spid="43011">
                                            <p:txEl>
                                              <p:pRg st="5" end="5"/>
                                            </p:txEl>
                                          </p:spTgt>
                                        </p:tgtEl>
                                        <p:attrNameLst>
                                          <p:attrName>fillcolor</p:attrName>
                                        </p:attrNameLst>
                                      </p:cBhvr>
                                      <p:to>
                                        <a:schemeClr val="bg1"/>
                                      </p:to>
                                    </p:animClr>
                                    <p:set>
                                      <p:cBhvr>
                                        <p:cTn id="43" dur="250" autoRev="1" fill="remove"/>
                                        <p:tgtEl>
                                          <p:spTgt spid="43011">
                                            <p:txEl>
                                              <p:pRg st="5" end="5"/>
                                            </p:txEl>
                                          </p:spTgt>
                                        </p:tgtEl>
                                        <p:attrNameLst>
                                          <p:attrName>fill.type</p:attrName>
                                        </p:attrNameLst>
                                      </p:cBhvr>
                                      <p:to>
                                        <p:strVal val="solid"/>
                                      </p:to>
                                    </p:set>
                                    <p:set>
                                      <p:cBhvr>
                                        <p:cTn id="44" dur="250" autoRev="1" fill="remove"/>
                                        <p:tgtEl>
                                          <p:spTgt spid="43011">
                                            <p:txEl>
                                              <p:pRg st="5" end="5"/>
                                            </p:txEl>
                                          </p:spTgt>
                                        </p:tgtEl>
                                        <p:attrNameLst>
                                          <p:attrName>fill.on</p:attrName>
                                        </p:attrNameLst>
                                      </p:cBhvr>
                                      <p:to>
                                        <p:strVal val="tru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7" presetClass="emph" presetSubtype="0" fill="remove" grpId="0" nodeType="clickEffect">
                                  <p:stCondLst>
                                    <p:cond delay="0"/>
                                  </p:stCondLst>
                                  <p:childTnLst>
                                    <p:animClr clrSpc="rgb" dir="cw">
                                      <p:cBhvr override="childStyle">
                                        <p:cTn id="48" dur="250" autoRev="1" fill="remove"/>
                                        <p:tgtEl>
                                          <p:spTgt spid="43011">
                                            <p:txEl>
                                              <p:pRg st="6" end="6"/>
                                            </p:txEl>
                                          </p:spTgt>
                                        </p:tgtEl>
                                        <p:attrNameLst>
                                          <p:attrName>style.color</p:attrName>
                                        </p:attrNameLst>
                                      </p:cBhvr>
                                      <p:to>
                                        <a:schemeClr val="bg1"/>
                                      </p:to>
                                    </p:animClr>
                                    <p:animClr clrSpc="rgb" dir="cw">
                                      <p:cBhvr>
                                        <p:cTn id="49" dur="250" autoRev="1" fill="remove"/>
                                        <p:tgtEl>
                                          <p:spTgt spid="43011">
                                            <p:txEl>
                                              <p:pRg st="6" end="6"/>
                                            </p:txEl>
                                          </p:spTgt>
                                        </p:tgtEl>
                                        <p:attrNameLst>
                                          <p:attrName>fillcolor</p:attrName>
                                        </p:attrNameLst>
                                      </p:cBhvr>
                                      <p:to>
                                        <a:schemeClr val="bg1"/>
                                      </p:to>
                                    </p:animClr>
                                    <p:set>
                                      <p:cBhvr>
                                        <p:cTn id="50" dur="250" autoRev="1" fill="remove"/>
                                        <p:tgtEl>
                                          <p:spTgt spid="43011">
                                            <p:txEl>
                                              <p:pRg st="6" end="6"/>
                                            </p:txEl>
                                          </p:spTgt>
                                        </p:tgtEl>
                                        <p:attrNameLst>
                                          <p:attrName>fill.type</p:attrName>
                                        </p:attrNameLst>
                                      </p:cBhvr>
                                      <p:to>
                                        <p:strVal val="solid"/>
                                      </p:to>
                                    </p:set>
                                    <p:set>
                                      <p:cBhvr>
                                        <p:cTn id="51" dur="250" autoRev="1" fill="remove"/>
                                        <p:tgtEl>
                                          <p:spTgt spid="43011">
                                            <p:txEl>
                                              <p:pRg st="6" end="6"/>
                                            </p:txEl>
                                          </p:spTgt>
                                        </p:tgtEl>
                                        <p:attrNameLst>
                                          <p:attrName>fill.on</p:attrName>
                                        </p:attrNameLst>
                                      </p:cBhvr>
                                      <p:to>
                                        <p:strVal val="tru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7" presetClass="emph" presetSubtype="0" fill="remove" grpId="0" nodeType="clickEffect">
                                  <p:stCondLst>
                                    <p:cond delay="0"/>
                                  </p:stCondLst>
                                  <p:childTnLst>
                                    <p:animClr clrSpc="rgb" dir="cw">
                                      <p:cBhvr override="childStyle">
                                        <p:cTn id="55" dur="250" autoRev="1" fill="remove"/>
                                        <p:tgtEl>
                                          <p:spTgt spid="43011">
                                            <p:txEl>
                                              <p:pRg st="7" end="7"/>
                                            </p:txEl>
                                          </p:spTgt>
                                        </p:tgtEl>
                                        <p:attrNameLst>
                                          <p:attrName>style.color</p:attrName>
                                        </p:attrNameLst>
                                      </p:cBhvr>
                                      <p:to>
                                        <a:schemeClr val="bg1"/>
                                      </p:to>
                                    </p:animClr>
                                    <p:animClr clrSpc="rgb" dir="cw">
                                      <p:cBhvr>
                                        <p:cTn id="56" dur="250" autoRev="1" fill="remove"/>
                                        <p:tgtEl>
                                          <p:spTgt spid="43011">
                                            <p:txEl>
                                              <p:pRg st="7" end="7"/>
                                            </p:txEl>
                                          </p:spTgt>
                                        </p:tgtEl>
                                        <p:attrNameLst>
                                          <p:attrName>fillcolor</p:attrName>
                                        </p:attrNameLst>
                                      </p:cBhvr>
                                      <p:to>
                                        <a:schemeClr val="bg1"/>
                                      </p:to>
                                    </p:animClr>
                                    <p:set>
                                      <p:cBhvr>
                                        <p:cTn id="57" dur="250" autoRev="1" fill="remove"/>
                                        <p:tgtEl>
                                          <p:spTgt spid="43011">
                                            <p:txEl>
                                              <p:pRg st="7" end="7"/>
                                            </p:txEl>
                                          </p:spTgt>
                                        </p:tgtEl>
                                        <p:attrNameLst>
                                          <p:attrName>fill.type</p:attrName>
                                        </p:attrNameLst>
                                      </p:cBhvr>
                                      <p:to>
                                        <p:strVal val="solid"/>
                                      </p:to>
                                    </p:set>
                                    <p:set>
                                      <p:cBhvr>
                                        <p:cTn id="58" dur="250" autoRev="1" fill="remove"/>
                                        <p:tgtEl>
                                          <p:spTgt spid="43011">
                                            <p:txEl>
                                              <p:pRg st="7" end="7"/>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574675" y="750888"/>
            <a:ext cx="7886700" cy="854075"/>
          </a:xfrm>
        </p:spPr>
        <p:txBody>
          <a:bodyPr/>
          <a:lstStyle/>
          <a:p>
            <a:endParaRPr lang="zh-CN" altLang="en-US"/>
          </a:p>
        </p:txBody>
      </p:sp>
      <p:graphicFrame>
        <p:nvGraphicFramePr>
          <p:cNvPr id="74755" name="内容占位符 3">
            <a:hlinkClick r:id="" action="ppaction://ole?verb=0"/>
          </p:cNvPr>
          <p:cNvGraphicFramePr>
            <a:graphicFrameLocks noGrp="1" noChangeAspect="1"/>
          </p:cNvGraphicFramePr>
          <p:nvPr>
            <p:ph idx="1"/>
            <p:extLst>
              <p:ext uri="{D42A27DB-BD31-4B8C-83A1-F6EECF244321}">
                <p14:modId xmlns:p14="http://schemas.microsoft.com/office/powerpoint/2010/main" val="909520644"/>
              </p:ext>
            </p:extLst>
          </p:nvPr>
        </p:nvGraphicFramePr>
        <p:xfrm>
          <a:off x="1169653" y="1268760"/>
          <a:ext cx="6696743" cy="5020834"/>
        </p:xfrm>
        <a:graphic>
          <a:graphicData uri="http://schemas.openxmlformats.org/presentationml/2006/ole">
            <mc:AlternateContent xmlns:mc="http://schemas.openxmlformats.org/markup-compatibility/2006">
              <mc:Choice xmlns:v="urn:schemas-microsoft-com:vml" Requires="v">
                <p:oleObj name="演示文稿" r:id="rId2" imgW="2653390" imgH="1988707" progId="PowerPoint.Show.8">
                  <p:embed/>
                </p:oleObj>
              </mc:Choice>
              <mc:Fallback>
                <p:oleObj name="演示文稿" r:id="rId2" imgW="2653390" imgH="1988707" progId="PowerPoint.Show.8">
                  <p:embed/>
                  <p:pic>
                    <p:nvPicPr>
                      <p:cNvPr id="0" name="内容占位符 3"/>
                      <p:cNvPicPr>
                        <a:picLocks noGrp="1" noChangeAspect="1" noChangeArrowheads="1"/>
                      </p:cNvPicPr>
                      <p:nvPr/>
                    </p:nvPicPr>
                    <p:blipFill>
                      <a:blip r:embed="rId3"/>
                      <a:srcRect/>
                      <a:stretch>
                        <a:fillRect/>
                      </a:stretch>
                    </p:blipFill>
                    <p:spPr bwMode="auto">
                      <a:xfrm>
                        <a:off x="1169653" y="1268760"/>
                        <a:ext cx="6696743" cy="5020834"/>
                      </a:xfrm>
                      <a:prstGeom prst="rect">
                        <a:avLst/>
                      </a:prstGeom>
                      <a:noFill/>
                      <a:ln>
                        <a:noFill/>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noChangeArrowheads="1"/>
          </p:cNvSpPr>
          <p:nvPr>
            <p:ph type="title"/>
          </p:nvPr>
        </p:nvSpPr>
        <p:spPr>
          <a:xfrm>
            <a:off x="611188" y="766763"/>
            <a:ext cx="6049962" cy="852487"/>
          </a:xfrm>
          <a:solidFill>
            <a:srgbClr val="FFCC99"/>
          </a:solidFill>
        </p:spPr>
        <p:txBody>
          <a:bodyPr/>
          <a:lstStyle/>
          <a:p>
            <a:pPr eaLnBrk="1" hangingPunct="1"/>
            <a:r>
              <a:rPr lang="zh-CN" altLang="en-US" sz="3600">
                <a:solidFill>
                  <a:srgbClr val="303030"/>
                </a:solidFill>
                <a:latin typeface="宋体" pitchFamily="2" charset="-122"/>
                <a:ea typeface="宋体" pitchFamily="2" charset="-122"/>
              </a:rPr>
              <a:t>二、项目组织的特征</a:t>
            </a:r>
          </a:p>
        </p:txBody>
      </p:sp>
      <p:sp>
        <p:nvSpPr>
          <p:cNvPr id="17411" name="内容占位符 2"/>
          <p:cNvSpPr>
            <a:spLocks noGrp="1" noChangeArrowheads="1"/>
          </p:cNvSpPr>
          <p:nvPr>
            <p:ph idx="1"/>
          </p:nvPr>
        </p:nvSpPr>
        <p:spPr>
          <a:xfrm>
            <a:off x="1258888" y="1700213"/>
            <a:ext cx="6464300" cy="3841750"/>
          </a:xfrm>
          <a:solidFill>
            <a:schemeClr val="accent3">
              <a:lumMod val="20000"/>
              <a:lumOff val="80000"/>
            </a:schemeClr>
          </a:solidFill>
        </p:spPr>
        <p:txBody>
          <a:bodyPr/>
          <a:lstStyle/>
          <a:p>
            <a:pPr>
              <a:lnSpc>
                <a:spcPct val="150000"/>
              </a:lnSpc>
              <a:buClr>
                <a:srgbClr val="00B0F0"/>
              </a:buClr>
              <a:buFont typeface="Wingdings" panose="05000000000000000000" pitchFamily="2" charset="2"/>
              <a:buChar char="Ø"/>
              <a:defRPr/>
            </a:pPr>
            <a:r>
              <a:rPr lang="zh-CN" altLang="en-US" sz="2800" dirty="0">
                <a:solidFill>
                  <a:srgbClr val="000000"/>
                </a:solidFill>
                <a:latin typeface="宋体" panose="02010600030101010101" pitchFamily="2" charset="-122"/>
                <a:ea typeface="宋体" panose="02010600030101010101" pitchFamily="2" charset="-122"/>
              </a:rPr>
              <a:t>临时性</a:t>
            </a:r>
          </a:p>
          <a:p>
            <a:pPr>
              <a:lnSpc>
                <a:spcPct val="150000"/>
              </a:lnSpc>
              <a:buClr>
                <a:srgbClr val="00B0F0"/>
              </a:buClr>
              <a:buFont typeface="Wingdings" panose="05000000000000000000" pitchFamily="2" charset="2"/>
              <a:buChar char="Ø"/>
              <a:defRPr/>
            </a:pPr>
            <a:r>
              <a:rPr lang="zh-CN" altLang="en-US" sz="2800" dirty="0">
                <a:solidFill>
                  <a:srgbClr val="000000"/>
                </a:solidFill>
                <a:latin typeface="宋体" panose="02010600030101010101" pitchFamily="2" charset="-122"/>
                <a:ea typeface="宋体" panose="02010600030101010101" pitchFamily="2" charset="-122"/>
              </a:rPr>
              <a:t>任务导向性</a:t>
            </a:r>
          </a:p>
          <a:p>
            <a:pPr>
              <a:lnSpc>
                <a:spcPct val="150000"/>
              </a:lnSpc>
              <a:buClr>
                <a:srgbClr val="00B0F0"/>
              </a:buClr>
              <a:buFont typeface="Wingdings" panose="05000000000000000000" pitchFamily="2" charset="2"/>
              <a:buChar char="Ø"/>
              <a:defRPr/>
            </a:pPr>
            <a:r>
              <a:rPr lang="zh-CN" altLang="en-US" sz="2800" dirty="0">
                <a:solidFill>
                  <a:srgbClr val="000000"/>
                </a:solidFill>
                <a:latin typeface="宋体" panose="02010600030101010101" pitchFamily="2" charset="-122"/>
                <a:ea typeface="宋体" panose="02010600030101010101" pitchFamily="2" charset="-122"/>
              </a:rPr>
              <a:t>灵活性</a:t>
            </a:r>
          </a:p>
          <a:p>
            <a:pPr>
              <a:lnSpc>
                <a:spcPct val="150000"/>
              </a:lnSpc>
              <a:buClr>
                <a:srgbClr val="00B0F0"/>
              </a:buClr>
              <a:buFont typeface="Wingdings" panose="05000000000000000000" pitchFamily="2" charset="2"/>
              <a:buChar char="Ø"/>
              <a:defRPr/>
            </a:pPr>
            <a:r>
              <a:rPr lang="zh-CN" altLang="en-US" sz="2800" dirty="0">
                <a:solidFill>
                  <a:srgbClr val="000000"/>
                </a:solidFill>
                <a:latin typeface="宋体" panose="02010600030101010101" pitchFamily="2" charset="-122"/>
                <a:ea typeface="宋体" panose="02010600030101010101" pitchFamily="2" charset="-122"/>
              </a:rPr>
              <a:t>既强调统一领导又重视团队合作</a:t>
            </a:r>
          </a:p>
        </p:txBody>
      </p:sp>
      <p:sp>
        <p:nvSpPr>
          <p:cNvPr id="75780"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9D8B3A76-554E-4AB5-9015-B08956F55BEE}"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6</a:t>
            </a:fld>
            <a:endParaRPr lang="zh-CN" altLang="en-US" sz="2000">
              <a:solidFill>
                <a:srgbClr val="303030"/>
              </a:solidFill>
              <a:latin typeface="华文楷体" pitchFamily="2" charset="-122"/>
              <a:ea typeface="华文楷体" pitchFamily="2" charset="-122"/>
            </a:endParaRPr>
          </a:p>
        </p:txBody>
      </p:sp>
      <p:sp>
        <p:nvSpPr>
          <p:cNvPr id="75781"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pic>
        <p:nvPicPr>
          <p:cNvPr id="7578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2133600"/>
            <a:ext cx="17526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7411">
                                            <p:bg/>
                                          </p:spTgt>
                                        </p:tgtEl>
                                        <p:attrNameLst>
                                          <p:attrName>style.visibility</p:attrName>
                                        </p:attrNameLst>
                                      </p:cBhvr>
                                      <p:to>
                                        <p:strVal val="visible"/>
                                      </p:to>
                                    </p:set>
                                    <p:animEffect transition="in" filter="wipe(down)">
                                      <p:cBhvr>
                                        <p:cTn id="7" dur="580">
                                          <p:stCondLst>
                                            <p:cond delay="0"/>
                                          </p:stCondLst>
                                        </p:cTn>
                                        <p:tgtEl>
                                          <p:spTgt spid="17411">
                                            <p:bg/>
                                          </p:spTgt>
                                        </p:tgtEl>
                                      </p:cBhvr>
                                    </p:animEffect>
                                    <p:anim calcmode="lin" valueType="num">
                                      <p:cBhvr>
                                        <p:cTn id="8" dur="1822" tmFilter="0,0; 0.14,0.36; 0.43,0.73; 0.71,0.91; 1.0,1.0">
                                          <p:stCondLst>
                                            <p:cond delay="0"/>
                                          </p:stCondLst>
                                        </p:cTn>
                                        <p:tgtEl>
                                          <p:spTgt spid="17411">
                                            <p:bg/>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411">
                                            <p:bg/>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411">
                                            <p:bg/>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411">
                                            <p:bg/>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411">
                                            <p:bg/>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7411">
                                            <p:bg/>
                                          </p:spTgt>
                                        </p:tgtEl>
                                      </p:cBhvr>
                                      <p:to x="100000" y="60000"/>
                                    </p:animScale>
                                    <p:animScale>
                                      <p:cBhvr>
                                        <p:cTn id="14" dur="166" decel="50000">
                                          <p:stCondLst>
                                            <p:cond delay="676"/>
                                          </p:stCondLst>
                                        </p:cTn>
                                        <p:tgtEl>
                                          <p:spTgt spid="17411">
                                            <p:bg/>
                                          </p:spTgt>
                                        </p:tgtEl>
                                      </p:cBhvr>
                                      <p:to x="100000" y="100000"/>
                                    </p:animScale>
                                    <p:animScale>
                                      <p:cBhvr>
                                        <p:cTn id="15" dur="26">
                                          <p:stCondLst>
                                            <p:cond delay="1312"/>
                                          </p:stCondLst>
                                        </p:cTn>
                                        <p:tgtEl>
                                          <p:spTgt spid="17411">
                                            <p:bg/>
                                          </p:spTgt>
                                        </p:tgtEl>
                                      </p:cBhvr>
                                      <p:to x="100000" y="80000"/>
                                    </p:animScale>
                                    <p:animScale>
                                      <p:cBhvr>
                                        <p:cTn id="16" dur="166" decel="50000">
                                          <p:stCondLst>
                                            <p:cond delay="1338"/>
                                          </p:stCondLst>
                                        </p:cTn>
                                        <p:tgtEl>
                                          <p:spTgt spid="17411">
                                            <p:bg/>
                                          </p:spTgt>
                                        </p:tgtEl>
                                      </p:cBhvr>
                                      <p:to x="100000" y="100000"/>
                                    </p:animScale>
                                    <p:animScale>
                                      <p:cBhvr>
                                        <p:cTn id="17" dur="26">
                                          <p:stCondLst>
                                            <p:cond delay="1642"/>
                                          </p:stCondLst>
                                        </p:cTn>
                                        <p:tgtEl>
                                          <p:spTgt spid="17411">
                                            <p:bg/>
                                          </p:spTgt>
                                        </p:tgtEl>
                                      </p:cBhvr>
                                      <p:to x="100000" y="90000"/>
                                    </p:animScale>
                                    <p:animScale>
                                      <p:cBhvr>
                                        <p:cTn id="18" dur="166" decel="50000">
                                          <p:stCondLst>
                                            <p:cond delay="1668"/>
                                          </p:stCondLst>
                                        </p:cTn>
                                        <p:tgtEl>
                                          <p:spTgt spid="17411">
                                            <p:bg/>
                                          </p:spTgt>
                                        </p:tgtEl>
                                      </p:cBhvr>
                                      <p:to x="100000" y="100000"/>
                                    </p:animScale>
                                    <p:animScale>
                                      <p:cBhvr>
                                        <p:cTn id="19" dur="26">
                                          <p:stCondLst>
                                            <p:cond delay="1808"/>
                                          </p:stCondLst>
                                        </p:cTn>
                                        <p:tgtEl>
                                          <p:spTgt spid="17411">
                                            <p:bg/>
                                          </p:spTgt>
                                        </p:tgtEl>
                                      </p:cBhvr>
                                      <p:to x="100000" y="95000"/>
                                    </p:animScale>
                                    <p:animScale>
                                      <p:cBhvr>
                                        <p:cTn id="20" dur="166" decel="50000">
                                          <p:stCondLst>
                                            <p:cond delay="1834"/>
                                          </p:stCondLst>
                                        </p:cTn>
                                        <p:tgtEl>
                                          <p:spTgt spid="17411">
                                            <p:bg/>
                                          </p:spTgt>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7411">
                                            <p:txEl>
                                              <p:pRg st="0" end="0"/>
                                            </p:txEl>
                                          </p:spTgt>
                                        </p:tgtEl>
                                        <p:attrNameLst>
                                          <p:attrName>style.visibility</p:attrName>
                                        </p:attrNameLst>
                                      </p:cBhvr>
                                      <p:to>
                                        <p:strVal val="visible"/>
                                      </p:to>
                                    </p:set>
                                    <p:animEffect transition="in" filter="wipe(down)">
                                      <p:cBhvr>
                                        <p:cTn id="25" dur="580">
                                          <p:stCondLst>
                                            <p:cond delay="0"/>
                                          </p:stCondLst>
                                        </p:cTn>
                                        <p:tgtEl>
                                          <p:spTgt spid="17411">
                                            <p:txEl>
                                              <p:pRg st="0" end="0"/>
                                            </p:txEl>
                                          </p:spTgt>
                                        </p:tgtEl>
                                      </p:cBhvr>
                                    </p:animEffect>
                                    <p:anim calcmode="lin" valueType="num">
                                      <p:cBhvr>
                                        <p:cTn id="26" dur="1822" tmFilter="0,0; 0.14,0.36; 0.43,0.73; 0.71,0.91; 1.0,1.0">
                                          <p:stCondLst>
                                            <p:cond delay="0"/>
                                          </p:stCondLst>
                                        </p:cTn>
                                        <p:tgtEl>
                                          <p:spTgt spid="17411">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7411">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7411">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7411">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7411">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7411">
                                            <p:txEl>
                                              <p:pRg st="0" end="0"/>
                                            </p:txEl>
                                          </p:spTgt>
                                        </p:tgtEl>
                                      </p:cBhvr>
                                      <p:to x="100000" y="60000"/>
                                    </p:animScale>
                                    <p:animScale>
                                      <p:cBhvr>
                                        <p:cTn id="32" dur="166" decel="50000">
                                          <p:stCondLst>
                                            <p:cond delay="676"/>
                                          </p:stCondLst>
                                        </p:cTn>
                                        <p:tgtEl>
                                          <p:spTgt spid="17411">
                                            <p:txEl>
                                              <p:pRg st="0" end="0"/>
                                            </p:txEl>
                                          </p:spTgt>
                                        </p:tgtEl>
                                      </p:cBhvr>
                                      <p:to x="100000" y="100000"/>
                                    </p:animScale>
                                    <p:animScale>
                                      <p:cBhvr>
                                        <p:cTn id="33" dur="26">
                                          <p:stCondLst>
                                            <p:cond delay="1312"/>
                                          </p:stCondLst>
                                        </p:cTn>
                                        <p:tgtEl>
                                          <p:spTgt spid="17411">
                                            <p:txEl>
                                              <p:pRg st="0" end="0"/>
                                            </p:txEl>
                                          </p:spTgt>
                                        </p:tgtEl>
                                      </p:cBhvr>
                                      <p:to x="100000" y="80000"/>
                                    </p:animScale>
                                    <p:animScale>
                                      <p:cBhvr>
                                        <p:cTn id="34" dur="166" decel="50000">
                                          <p:stCondLst>
                                            <p:cond delay="1338"/>
                                          </p:stCondLst>
                                        </p:cTn>
                                        <p:tgtEl>
                                          <p:spTgt spid="17411">
                                            <p:txEl>
                                              <p:pRg st="0" end="0"/>
                                            </p:txEl>
                                          </p:spTgt>
                                        </p:tgtEl>
                                      </p:cBhvr>
                                      <p:to x="100000" y="100000"/>
                                    </p:animScale>
                                    <p:animScale>
                                      <p:cBhvr>
                                        <p:cTn id="35" dur="26">
                                          <p:stCondLst>
                                            <p:cond delay="1642"/>
                                          </p:stCondLst>
                                        </p:cTn>
                                        <p:tgtEl>
                                          <p:spTgt spid="17411">
                                            <p:txEl>
                                              <p:pRg st="0" end="0"/>
                                            </p:txEl>
                                          </p:spTgt>
                                        </p:tgtEl>
                                      </p:cBhvr>
                                      <p:to x="100000" y="90000"/>
                                    </p:animScale>
                                    <p:animScale>
                                      <p:cBhvr>
                                        <p:cTn id="36" dur="166" decel="50000">
                                          <p:stCondLst>
                                            <p:cond delay="1668"/>
                                          </p:stCondLst>
                                        </p:cTn>
                                        <p:tgtEl>
                                          <p:spTgt spid="17411">
                                            <p:txEl>
                                              <p:pRg st="0" end="0"/>
                                            </p:txEl>
                                          </p:spTgt>
                                        </p:tgtEl>
                                      </p:cBhvr>
                                      <p:to x="100000" y="100000"/>
                                    </p:animScale>
                                    <p:animScale>
                                      <p:cBhvr>
                                        <p:cTn id="37" dur="26">
                                          <p:stCondLst>
                                            <p:cond delay="1808"/>
                                          </p:stCondLst>
                                        </p:cTn>
                                        <p:tgtEl>
                                          <p:spTgt spid="17411">
                                            <p:txEl>
                                              <p:pRg st="0" end="0"/>
                                            </p:txEl>
                                          </p:spTgt>
                                        </p:tgtEl>
                                      </p:cBhvr>
                                      <p:to x="100000" y="95000"/>
                                    </p:animScale>
                                    <p:animScale>
                                      <p:cBhvr>
                                        <p:cTn id="38" dur="166" decel="50000">
                                          <p:stCondLst>
                                            <p:cond delay="1834"/>
                                          </p:stCondLst>
                                        </p:cTn>
                                        <p:tgtEl>
                                          <p:spTgt spid="17411">
                                            <p:txEl>
                                              <p:pRg st="0" end="0"/>
                                            </p:txEl>
                                          </p:spTgt>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7411">
                                            <p:txEl>
                                              <p:pRg st="1" end="1"/>
                                            </p:txEl>
                                          </p:spTgt>
                                        </p:tgtEl>
                                        <p:attrNameLst>
                                          <p:attrName>style.visibility</p:attrName>
                                        </p:attrNameLst>
                                      </p:cBhvr>
                                      <p:to>
                                        <p:strVal val="visible"/>
                                      </p:to>
                                    </p:set>
                                    <p:animEffect transition="in" filter="wipe(down)">
                                      <p:cBhvr>
                                        <p:cTn id="43" dur="580">
                                          <p:stCondLst>
                                            <p:cond delay="0"/>
                                          </p:stCondLst>
                                        </p:cTn>
                                        <p:tgtEl>
                                          <p:spTgt spid="17411">
                                            <p:txEl>
                                              <p:pRg st="1" end="1"/>
                                            </p:txEl>
                                          </p:spTgt>
                                        </p:tgtEl>
                                      </p:cBhvr>
                                    </p:animEffect>
                                    <p:anim calcmode="lin" valueType="num">
                                      <p:cBhvr>
                                        <p:cTn id="44" dur="1822" tmFilter="0,0; 0.14,0.36; 0.43,0.73; 0.71,0.91; 1.0,1.0">
                                          <p:stCondLst>
                                            <p:cond delay="0"/>
                                          </p:stCondLst>
                                        </p:cTn>
                                        <p:tgtEl>
                                          <p:spTgt spid="17411">
                                            <p:txEl>
                                              <p:pRg st="1" end="1"/>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7411">
                                            <p:txEl>
                                              <p:pRg st="1" end="1"/>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7411">
                                            <p:txEl>
                                              <p:pRg st="1" end="1"/>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7411">
                                            <p:txEl>
                                              <p:pRg st="1" end="1"/>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7411">
                                            <p:txEl>
                                              <p:pRg st="1" end="1"/>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7411">
                                            <p:txEl>
                                              <p:pRg st="1" end="1"/>
                                            </p:txEl>
                                          </p:spTgt>
                                        </p:tgtEl>
                                      </p:cBhvr>
                                      <p:to x="100000" y="60000"/>
                                    </p:animScale>
                                    <p:animScale>
                                      <p:cBhvr>
                                        <p:cTn id="50" dur="166" decel="50000">
                                          <p:stCondLst>
                                            <p:cond delay="676"/>
                                          </p:stCondLst>
                                        </p:cTn>
                                        <p:tgtEl>
                                          <p:spTgt spid="17411">
                                            <p:txEl>
                                              <p:pRg st="1" end="1"/>
                                            </p:txEl>
                                          </p:spTgt>
                                        </p:tgtEl>
                                      </p:cBhvr>
                                      <p:to x="100000" y="100000"/>
                                    </p:animScale>
                                    <p:animScale>
                                      <p:cBhvr>
                                        <p:cTn id="51" dur="26">
                                          <p:stCondLst>
                                            <p:cond delay="1312"/>
                                          </p:stCondLst>
                                        </p:cTn>
                                        <p:tgtEl>
                                          <p:spTgt spid="17411">
                                            <p:txEl>
                                              <p:pRg st="1" end="1"/>
                                            </p:txEl>
                                          </p:spTgt>
                                        </p:tgtEl>
                                      </p:cBhvr>
                                      <p:to x="100000" y="80000"/>
                                    </p:animScale>
                                    <p:animScale>
                                      <p:cBhvr>
                                        <p:cTn id="52" dur="166" decel="50000">
                                          <p:stCondLst>
                                            <p:cond delay="1338"/>
                                          </p:stCondLst>
                                        </p:cTn>
                                        <p:tgtEl>
                                          <p:spTgt spid="17411">
                                            <p:txEl>
                                              <p:pRg st="1" end="1"/>
                                            </p:txEl>
                                          </p:spTgt>
                                        </p:tgtEl>
                                      </p:cBhvr>
                                      <p:to x="100000" y="100000"/>
                                    </p:animScale>
                                    <p:animScale>
                                      <p:cBhvr>
                                        <p:cTn id="53" dur="26">
                                          <p:stCondLst>
                                            <p:cond delay="1642"/>
                                          </p:stCondLst>
                                        </p:cTn>
                                        <p:tgtEl>
                                          <p:spTgt spid="17411">
                                            <p:txEl>
                                              <p:pRg st="1" end="1"/>
                                            </p:txEl>
                                          </p:spTgt>
                                        </p:tgtEl>
                                      </p:cBhvr>
                                      <p:to x="100000" y="90000"/>
                                    </p:animScale>
                                    <p:animScale>
                                      <p:cBhvr>
                                        <p:cTn id="54" dur="166" decel="50000">
                                          <p:stCondLst>
                                            <p:cond delay="1668"/>
                                          </p:stCondLst>
                                        </p:cTn>
                                        <p:tgtEl>
                                          <p:spTgt spid="17411">
                                            <p:txEl>
                                              <p:pRg st="1" end="1"/>
                                            </p:txEl>
                                          </p:spTgt>
                                        </p:tgtEl>
                                      </p:cBhvr>
                                      <p:to x="100000" y="100000"/>
                                    </p:animScale>
                                    <p:animScale>
                                      <p:cBhvr>
                                        <p:cTn id="55" dur="26">
                                          <p:stCondLst>
                                            <p:cond delay="1808"/>
                                          </p:stCondLst>
                                        </p:cTn>
                                        <p:tgtEl>
                                          <p:spTgt spid="17411">
                                            <p:txEl>
                                              <p:pRg st="1" end="1"/>
                                            </p:txEl>
                                          </p:spTgt>
                                        </p:tgtEl>
                                      </p:cBhvr>
                                      <p:to x="100000" y="95000"/>
                                    </p:animScale>
                                    <p:animScale>
                                      <p:cBhvr>
                                        <p:cTn id="56" dur="166" decel="50000">
                                          <p:stCondLst>
                                            <p:cond delay="1834"/>
                                          </p:stCondLst>
                                        </p:cTn>
                                        <p:tgtEl>
                                          <p:spTgt spid="17411">
                                            <p:txEl>
                                              <p:pRg st="1" end="1"/>
                                            </p:txEl>
                                          </p:spTgt>
                                        </p:tgtEl>
                                      </p:cBhvr>
                                      <p:to x="100000" y="100000"/>
                                    </p:animScale>
                                  </p:childTnLst>
                                </p:cTn>
                              </p:par>
                            </p:childTnLst>
                          </p:cTn>
                        </p:par>
                      </p:childTnLst>
                    </p:cTn>
                  </p:par>
                  <p:par>
                    <p:cTn id="57" fill="hold" nodeType="clickPar">
                      <p:stCondLst>
                        <p:cond delay="indefinite"/>
                      </p:stCondLst>
                      <p:childTnLst>
                        <p:par>
                          <p:cTn id="58" fill="hold" nodeType="withGroup">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7411">
                                            <p:txEl>
                                              <p:pRg st="2" end="2"/>
                                            </p:txEl>
                                          </p:spTgt>
                                        </p:tgtEl>
                                        <p:attrNameLst>
                                          <p:attrName>style.visibility</p:attrName>
                                        </p:attrNameLst>
                                      </p:cBhvr>
                                      <p:to>
                                        <p:strVal val="visible"/>
                                      </p:to>
                                    </p:set>
                                    <p:animEffect transition="in" filter="wipe(down)">
                                      <p:cBhvr>
                                        <p:cTn id="61" dur="580">
                                          <p:stCondLst>
                                            <p:cond delay="0"/>
                                          </p:stCondLst>
                                        </p:cTn>
                                        <p:tgtEl>
                                          <p:spTgt spid="17411">
                                            <p:txEl>
                                              <p:pRg st="2" end="2"/>
                                            </p:txEl>
                                          </p:spTgt>
                                        </p:tgtEl>
                                      </p:cBhvr>
                                    </p:animEffect>
                                    <p:anim calcmode="lin" valueType="num">
                                      <p:cBhvr>
                                        <p:cTn id="62" dur="1822" tmFilter="0,0; 0.14,0.36; 0.43,0.73; 0.71,0.91; 1.0,1.0">
                                          <p:stCondLst>
                                            <p:cond delay="0"/>
                                          </p:stCondLst>
                                        </p:cTn>
                                        <p:tgtEl>
                                          <p:spTgt spid="17411">
                                            <p:txEl>
                                              <p:pRg st="2" end="2"/>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7411">
                                            <p:txEl>
                                              <p:pRg st="2" end="2"/>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7411">
                                            <p:txEl>
                                              <p:pRg st="2" end="2"/>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7411">
                                            <p:txEl>
                                              <p:pRg st="2" end="2"/>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7411">
                                            <p:txEl>
                                              <p:pRg st="2" end="2"/>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7411">
                                            <p:txEl>
                                              <p:pRg st="2" end="2"/>
                                            </p:txEl>
                                          </p:spTgt>
                                        </p:tgtEl>
                                      </p:cBhvr>
                                      <p:to x="100000" y="60000"/>
                                    </p:animScale>
                                    <p:animScale>
                                      <p:cBhvr>
                                        <p:cTn id="68" dur="166" decel="50000">
                                          <p:stCondLst>
                                            <p:cond delay="676"/>
                                          </p:stCondLst>
                                        </p:cTn>
                                        <p:tgtEl>
                                          <p:spTgt spid="17411">
                                            <p:txEl>
                                              <p:pRg st="2" end="2"/>
                                            </p:txEl>
                                          </p:spTgt>
                                        </p:tgtEl>
                                      </p:cBhvr>
                                      <p:to x="100000" y="100000"/>
                                    </p:animScale>
                                    <p:animScale>
                                      <p:cBhvr>
                                        <p:cTn id="69" dur="26">
                                          <p:stCondLst>
                                            <p:cond delay="1312"/>
                                          </p:stCondLst>
                                        </p:cTn>
                                        <p:tgtEl>
                                          <p:spTgt spid="17411">
                                            <p:txEl>
                                              <p:pRg st="2" end="2"/>
                                            </p:txEl>
                                          </p:spTgt>
                                        </p:tgtEl>
                                      </p:cBhvr>
                                      <p:to x="100000" y="80000"/>
                                    </p:animScale>
                                    <p:animScale>
                                      <p:cBhvr>
                                        <p:cTn id="70" dur="166" decel="50000">
                                          <p:stCondLst>
                                            <p:cond delay="1338"/>
                                          </p:stCondLst>
                                        </p:cTn>
                                        <p:tgtEl>
                                          <p:spTgt spid="17411">
                                            <p:txEl>
                                              <p:pRg st="2" end="2"/>
                                            </p:txEl>
                                          </p:spTgt>
                                        </p:tgtEl>
                                      </p:cBhvr>
                                      <p:to x="100000" y="100000"/>
                                    </p:animScale>
                                    <p:animScale>
                                      <p:cBhvr>
                                        <p:cTn id="71" dur="26">
                                          <p:stCondLst>
                                            <p:cond delay="1642"/>
                                          </p:stCondLst>
                                        </p:cTn>
                                        <p:tgtEl>
                                          <p:spTgt spid="17411">
                                            <p:txEl>
                                              <p:pRg st="2" end="2"/>
                                            </p:txEl>
                                          </p:spTgt>
                                        </p:tgtEl>
                                      </p:cBhvr>
                                      <p:to x="100000" y="90000"/>
                                    </p:animScale>
                                    <p:animScale>
                                      <p:cBhvr>
                                        <p:cTn id="72" dur="166" decel="50000">
                                          <p:stCondLst>
                                            <p:cond delay="1668"/>
                                          </p:stCondLst>
                                        </p:cTn>
                                        <p:tgtEl>
                                          <p:spTgt spid="17411">
                                            <p:txEl>
                                              <p:pRg st="2" end="2"/>
                                            </p:txEl>
                                          </p:spTgt>
                                        </p:tgtEl>
                                      </p:cBhvr>
                                      <p:to x="100000" y="100000"/>
                                    </p:animScale>
                                    <p:animScale>
                                      <p:cBhvr>
                                        <p:cTn id="73" dur="26">
                                          <p:stCondLst>
                                            <p:cond delay="1808"/>
                                          </p:stCondLst>
                                        </p:cTn>
                                        <p:tgtEl>
                                          <p:spTgt spid="17411">
                                            <p:txEl>
                                              <p:pRg st="2" end="2"/>
                                            </p:txEl>
                                          </p:spTgt>
                                        </p:tgtEl>
                                      </p:cBhvr>
                                      <p:to x="100000" y="95000"/>
                                    </p:animScale>
                                    <p:animScale>
                                      <p:cBhvr>
                                        <p:cTn id="74" dur="166" decel="50000">
                                          <p:stCondLst>
                                            <p:cond delay="1834"/>
                                          </p:stCondLst>
                                        </p:cTn>
                                        <p:tgtEl>
                                          <p:spTgt spid="17411">
                                            <p:txEl>
                                              <p:pRg st="2" end="2"/>
                                            </p:txEl>
                                          </p:spTgt>
                                        </p:tgtEl>
                                      </p:cBhvr>
                                      <p:to x="100000" y="100000"/>
                                    </p:animScale>
                                  </p:childTnLst>
                                </p:cTn>
                              </p:par>
                            </p:childTnLst>
                          </p:cTn>
                        </p:par>
                      </p:childTnLst>
                    </p:cTn>
                  </p:par>
                  <p:par>
                    <p:cTn id="75" fill="hold" nodeType="clickPar">
                      <p:stCondLst>
                        <p:cond delay="indefinite"/>
                      </p:stCondLst>
                      <p:childTnLst>
                        <p:par>
                          <p:cTn id="76" fill="hold" nodeType="withGroup">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7411">
                                            <p:txEl>
                                              <p:pRg st="3" end="3"/>
                                            </p:txEl>
                                          </p:spTgt>
                                        </p:tgtEl>
                                        <p:attrNameLst>
                                          <p:attrName>style.visibility</p:attrName>
                                        </p:attrNameLst>
                                      </p:cBhvr>
                                      <p:to>
                                        <p:strVal val="visible"/>
                                      </p:to>
                                    </p:set>
                                    <p:animEffect transition="in" filter="wipe(down)">
                                      <p:cBhvr>
                                        <p:cTn id="79" dur="580">
                                          <p:stCondLst>
                                            <p:cond delay="0"/>
                                          </p:stCondLst>
                                        </p:cTn>
                                        <p:tgtEl>
                                          <p:spTgt spid="17411">
                                            <p:txEl>
                                              <p:pRg st="3" end="3"/>
                                            </p:txEl>
                                          </p:spTgt>
                                        </p:tgtEl>
                                      </p:cBhvr>
                                    </p:animEffect>
                                    <p:anim calcmode="lin" valueType="num">
                                      <p:cBhvr>
                                        <p:cTn id="80" dur="1822" tmFilter="0,0; 0.14,0.36; 0.43,0.73; 0.71,0.91; 1.0,1.0">
                                          <p:stCondLst>
                                            <p:cond delay="0"/>
                                          </p:stCondLst>
                                        </p:cTn>
                                        <p:tgtEl>
                                          <p:spTgt spid="17411">
                                            <p:txEl>
                                              <p:pRg st="3" end="3"/>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7411">
                                            <p:txEl>
                                              <p:pRg st="3" end="3"/>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7411">
                                            <p:txEl>
                                              <p:pRg st="3" end="3"/>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7411">
                                            <p:txEl>
                                              <p:pRg st="3" end="3"/>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7411">
                                            <p:txEl>
                                              <p:pRg st="3" end="3"/>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17411">
                                            <p:txEl>
                                              <p:pRg st="3" end="3"/>
                                            </p:txEl>
                                          </p:spTgt>
                                        </p:tgtEl>
                                      </p:cBhvr>
                                      <p:to x="100000" y="60000"/>
                                    </p:animScale>
                                    <p:animScale>
                                      <p:cBhvr>
                                        <p:cTn id="86" dur="166" decel="50000">
                                          <p:stCondLst>
                                            <p:cond delay="676"/>
                                          </p:stCondLst>
                                        </p:cTn>
                                        <p:tgtEl>
                                          <p:spTgt spid="17411">
                                            <p:txEl>
                                              <p:pRg st="3" end="3"/>
                                            </p:txEl>
                                          </p:spTgt>
                                        </p:tgtEl>
                                      </p:cBhvr>
                                      <p:to x="100000" y="100000"/>
                                    </p:animScale>
                                    <p:animScale>
                                      <p:cBhvr>
                                        <p:cTn id="87" dur="26">
                                          <p:stCondLst>
                                            <p:cond delay="1312"/>
                                          </p:stCondLst>
                                        </p:cTn>
                                        <p:tgtEl>
                                          <p:spTgt spid="17411">
                                            <p:txEl>
                                              <p:pRg st="3" end="3"/>
                                            </p:txEl>
                                          </p:spTgt>
                                        </p:tgtEl>
                                      </p:cBhvr>
                                      <p:to x="100000" y="80000"/>
                                    </p:animScale>
                                    <p:animScale>
                                      <p:cBhvr>
                                        <p:cTn id="88" dur="166" decel="50000">
                                          <p:stCondLst>
                                            <p:cond delay="1338"/>
                                          </p:stCondLst>
                                        </p:cTn>
                                        <p:tgtEl>
                                          <p:spTgt spid="17411">
                                            <p:txEl>
                                              <p:pRg st="3" end="3"/>
                                            </p:txEl>
                                          </p:spTgt>
                                        </p:tgtEl>
                                      </p:cBhvr>
                                      <p:to x="100000" y="100000"/>
                                    </p:animScale>
                                    <p:animScale>
                                      <p:cBhvr>
                                        <p:cTn id="89" dur="26">
                                          <p:stCondLst>
                                            <p:cond delay="1642"/>
                                          </p:stCondLst>
                                        </p:cTn>
                                        <p:tgtEl>
                                          <p:spTgt spid="17411">
                                            <p:txEl>
                                              <p:pRg st="3" end="3"/>
                                            </p:txEl>
                                          </p:spTgt>
                                        </p:tgtEl>
                                      </p:cBhvr>
                                      <p:to x="100000" y="90000"/>
                                    </p:animScale>
                                    <p:animScale>
                                      <p:cBhvr>
                                        <p:cTn id="90" dur="166" decel="50000">
                                          <p:stCondLst>
                                            <p:cond delay="1668"/>
                                          </p:stCondLst>
                                        </p:cTn>
                                        <p:tgtEl>
                                          <p:spTgt spid="17411">
                                            <p:txEl>
                                              <p:pRg st="3" end="3"/>
                                            </p:txEl>
                                          </p:spTgt>
                                        </p:tgtEl>
                                      </p:cBhvr>
                                      <p:to x="100000" y="100000"/>
                                    </p:animScale>
                                    <p:animScale>
                                      <p:cBhvr>
                                        <p:cTn id="91" dur="26">
                                          <p:stCondLst>
                                            <p:cond delay="1808"/>
                                          </p:stCondLst>
                                        </p:cTn>
                                        <p:tgtEl>
                                          <p:spTgt spid="17411">
                                            <p:txEl>
                                              <p:pRg st="3" end="3"/>
                                            </p:txEl>
                                          </p:spTgt>
                                        </p:tgtEl>
                                      </p:cBhvr>
                                      <p:to x="100000" y="95000"/>
                                    </p:animScale>
                                    <p:animScale>
                                      <p:cBhvr>
                                        <p:cTn id="92" dur="166" decel="50000">
                                          <p:stCondLst>
                                            <p:cond delay="1834"/>
                                          </p:stCondLst>
                                        </p:cTn>
                                        <p:tgtEl>
                                          <p:spTgt spid="17411">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539750" y="763588"/>
            <a:ext cx="6048375" cy="720725"/>
          </a:xfrm>
          <a:solidFill>
            <a:srgbClr val="FFCC99"/>
          </a:solidFill>
        </p:spPr>
        <p:txBody>
          <a:bodyPr>
            <a:normAutofit/>
          </a:bodyPr>
          <a:lstStyle/>
          <a:p>
            <a:pPr eaLnBrk="1" fontAlgn="auto" hangingPunct="1">
              <a:lnSpc>
                <a:spcPct val="100000"/>
              </a:lnSpc>
              <a:spcAft>
                <a:spcPts val="0"/>
              </a:spcAft>
              <a:defRPr/>
            </a:pPr>
            <a:r>
              <a:rPr lang="zh-CN" altLang="en-US" sz="3600" dirty="0">
                <a:solidFill>
                  <a:schemeClr val="tx2">
                    <a:lumMod val="50000"/>
                  </a:schemeClr>
                </a:solidFill>
                <a:effectLst>
                  <a:outerShdw blurRad="50000" dist="30000" dir="5400000" algn="tl" rotWithShape="0">
                    <a:srgbClr val="000000">
                      <a:alpha val="30000"/>
                    </a:srgbClr>
                  </a:outerShdw>
                </a:effectLst>
                <a:latin typeface="宋体" panose="02010600030101010101" pitchFamily="2" charset="-122"/>
                <a:ea typeface="宋体" panose="02010600030101010101" pitchFamily="2" charset="-122"/>
              </a:rPr>
              <a:t>三、项目组织的结构类型</a:t>
            </a:r>
          </a:p>
        </p:txBody>
      </p:sp>
      <p:sp>
        <p:nvSpPr>
          <p:cNvPr id="12291" name="Rectangle 3"/>
          <p:cNvSpPr>
            <a:spLocks noGrp="1" noChangeArrowheads="1"/>
          </p:cNvSpPr>
          <p:nvPr>
            <p:ph idx="1"/>
          </p:nvPr>
        </p:nvSpPr>
        <p:spPr>
          <a:xfrm>
            <a:off x="1187450" y="1627188"/>
            <a:ext cx="4608513" cy="2378075"/>
          </a:xfrm>
        </p:spPr>
        <p:txBody>
          <a:bodyPr/>
          <a:lstStyle/>
          <a:p>
            <a:pPr eaLnBrk="1" hangingPunct="1">
              <a:lnSpc>
                <a:spcPct val="150000"/>
              </a:lnSpc>
              <a:buClr>
                <a:srgbClr val="00B0F0"/>
              </a:buClr>
              <a:buFont typeface="Wingdings" pitchFamily="2" charset="2"/>
              <a:buChar char="Ø"/>
            </a:pPr>
            <a:r>
              <a:rPr lang="zh-CN" altLang="en-US" sz="2800">
                <a:solidFill>
                  <a:srgbClr val="000000"/>
                </a:solidFill>
                <a:latin typeface="宋体" pitchFamily="2" charset="-122"/>
                <a:ea typeface="宋体" pitchFamily="2" charset="-122"/>
              </a:rPr>
              <a:t>职能式组织结构</a:t>
            </a:r>
          </a:p>
          <a:p>
            <a:pPr eaLnBrk="1" hangingPunct="1">
              <a:lnSpc>
                <a:spcPct val="150000"/>
              </a:lnSpc>
              <a:buClr>
                <a:srgbClr val="00B0F0"/>
              </a:buClr>
              <a:buFont typeface="Wingdings" pitchFamily="2" charset="2"/>
              <a:buChar char="Ø"/>
            </a:pPr>
            <a:r>
              <a:rPr lang="zh-CN" altLang="en-US" sz="2800">
                <a:solidFill>
                  <a:srgbClr val="000000"/>
                </a:solidFill>
                <a:latin typeface="宋体" pitchFamily="2" charset="-122"/>
                <a:ea typeface="宋体" pitchFamily="2" charset="-122"/>
              </a:rPr>
              <a:t>项目式组织结构</a:t>
            </a:r>
          </a:p>
          <a:p>
            <a:pPr eaLnBrk="1" hangingPunct="1">
              <a:lnSpc>
                <a:spcPct val="150000"/>
              </a:lnSpc>
              <a:buClr>
                <a:srgbClr val="00B0F0"/>
              </a:buClr>
              <a:buFont typeface="Wingdings" pitchFamily="2" charset="2"/>
              <a:buChar char="Ø"/>
            </a:pPr>
            <a:r>
              <a:rPr lang="zh-CN" altLang="en-US" sz="2800">
                <a:solidFill>
                  <a:srgbClr val="000000"/>
                </a:solidFill>
                <a:latin typeface="宋体" pitchFamily="2" charset="-122"/>
                <a:ea typeface="宋体" pitchFamily="2" charset="-122"/>
              </a:rPr>
              <a:t>矩阵制组织结构</a:t>
            </a:r>
          </a:p>
          <a:p>
            <a:pPr eaLnBrk="1" hangingPunct="1">
              <a:lnSpc>
                <a:spcPct val="150000"/>
              </a:lnSpc>
            </a:pPr>
            <a:endParaRPr lang="zh-CN" altLang="en-US">
              <a:ea typeface="楷体_GB2312" pitchFamily="49" charset="-122"/>
            </a:endParaRPr>
          </a:p>
        </p:txBody>
      </p:sp>
      <p:graphicFrame>
        <p:nvGraphicFramePr>
          <p:cNvPr id="76804" name="Object 2"/>
          <p:cNvGraphicFramePr>
            <a:graphicFrameLocks/>
          </p:cNvGraphicFramePr>
          <p:nvPr/>
        </p:nvGraphicFramePr>
        <p:xfrm>
          <a:off x="4495800" y="3352800"/>
          <a:ext cx="4289425" cy="3059113"/>
        </p:xfrm>
        <a:graphic>
          <a:graphicData uri="http://schemas.openxmlformats.org/presentationml/2006/ole">
            <mc:AlternateContent xmlns:mc="http://schemas.openxmlformats.org/markup-compatibility/2006">
              <mc:Choice xmlns:v="urn:schemas-microsoft-com:vml" Requires="v">
                <p:oleObj r:id="rId2" imgW="4006850" imgH="2857500" progId="MS_ClipArt_Gallery.2">
                  <p:embed/>
                </p:oleObj>
              </mc:Choice>
              <mc:Fallback>
                <p:oleObj r:id="rId2" imgW="4006850" imgH="2857500" progId="MS_ClipArt_Gallery.2">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352800"/>
                        <a:ext cx="4289425"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6805"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fld id="{ED6278A9-4EE4-44B7-BA44-B61B2D22902B}" type="slidenum">
              <a:rPr lang="zh-CN" altLang="en-US" sz="2000" smtClean="0">
                <a:solidFill>
                  <a:srgbClr val="303030"/>
                </a:solidFill>
                <a:latin typeface="华文楷体" pitchFamily="2" charset="-122"/>
                <a:ea typeface="华文楷体" pitchFamily="2" charset="-122"/>
              </a:rPr>
              <a:pPr eaLnBrk="1" hangingPunct="1">
                <a:lnSpc>
                  <a:spcPct val="100000"/>
                </a:lnSpc>
                <a:spcBef>
                  <a:spcPct val="0"/>
                </a:spcBef>
                <a:buClrTx/>
                <a:buSzTx/>
                <a:buFont typeface="Arial" pitchFamily="34" charset="0"/>
                <a:buNone/>
              </a:pPr>
              <a:t>7</a:t>
            </a:fld>
            <a:endParaRPr lang="zh-CN" altLang="en-US" sz="2000">
              <a:solidFill>
                <a:srgbClr val="303030"/>
              </a:solidFill>
              <a:latin typeface="华文楷体" pitchFamily="2" charset="-122"/>
              <a:ea typeface="华文楷体" pitchFamily="2" charset="-122"/>
            </a:endParaRPr>
          </a:p>
        </p:txBody>
      </p:sp>
      <p:sp>
        <p:nvSpPr>
          <p:cNvPr id="76806" name="页脚占位符 3"/>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r>
              <a:rPr lang="zh-CN" altLang="en-US" sz="2000">
                <a:solidFill>
                  <a:srgbClr val="303030"/>
                </a:solidFill>
                <a:latin typeface="华文楷体" pitchFamily="2" charset="-122"/>
                <a:ea typeface="华文楷体" pitchFamily="2" charset="-122"/>
              </a:rPr>
              <a:t>清华大学出版社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3"/>
          <p:cNvSpPr>
            <a:spLocks noChangeArrowheads="1"/>
          </p:cNvSpPr>
          <p:nvPr/>
        </p:nvSpPr>
        <p:spPr bwMode="auto">
          <a:xfrm>
            <a:off x="468313" y="766763"/>
            <a:ext cx="8066087" cy="790575"/>
          </a:xfrm>
          <a:prstGeom prst="rect">
            <a:avLst/>
          </a:prstGeom>
          <a:solidFill>
            <a:srgbClr val="FFCC99"/>
          </a:solidFill>
          <a:ln w="9525">
            <a:solidFill>
              <a:schemeClr val="tx1"/>
            </a:solidFill>
            <a:prstDash val="lgDash"/>
            <a:miter lim="800000"/>
            <a:headEnd/>
            <a:tailEnd/>
          </a:ln>
        </p:spPr>
        <p:txBody>
          <a:bodyPr wrap="none" anchor="ctr"/>
          <a:lstStyle>
            <a:lvl1pPr eaLnBrk="0" hangingPunct="0">
              <a:lnSpc>
                <a:spcPct val="90000"/>
              </a:lnSpc>
              <a:spcBef>
                <a:spcPts val="750"/>
              </a:spcBef>
              <a:buClr>
                <a:schemeClr val="accent1"/>
              </a:buClr>
              <a:buSzPct val="80000"/>
              <a:buFont typeface="Wingdings 2" pitchFamily="18" charset="2"/>
              <a:buChar char=""/>
              <a:defRPr sz="2100">
                <a:solidFill>
                  <a:srgbClr val="657B3E"/>
                </a:solidFill>
                <a:latin typeface="黑体" pitchFamily="49" charset="-122"/>
                <a:ea typeface="黑体" pitchFamily="49" charset="-122"/>
              </a:defRPr>
            </a:lvl1pPr>
            <a:lvl2pPr marL="742950" indent="-285750" eaLnBrk="0" hangingPunct="0">
              <a:lnSpc>
                <a:spcPct val="90000"/>
              </a:lnSpc>
              <a:spcBef>
                <a:spcPts val="375"/>
              </a:spcBef>
              <a:buChar char="•"/>
              <a:defRPr sz="2100">
                <a:solidFill>
                  <a:srgbClr val="657B3E"/>
                </a:solidFill>
                <a:latin typeface="黑体" pitchFamily="49" charset="-122"/>
                <a:ea typeface="黑体" pitchFamily="49" charset="-122"/>
              </a:defRPr>
            </a:lvl2pPr>
            <a:lvl3pPr marL="1143000" indent="-228600" eaLnBrk="0" hangingPunct="0">
              <a:lnSpc>
                <a:spcPct val="90000"/>
              </a:lnSpc>
              <a:spcBef>
                <a:spcPts val="375"/>
              </a:spcBef>
              <a:buChar char="•"/>
              <a:defRPr sz="1500">
                <a:solidFill>
                  <a:srgbClr val="657B3E"/>
                </a:solidFill>
                <a:latin typeface="黑体" pitchFamily="49" charset="-122"/>
                <a:ea typeface="黑体" pitchFamily="49" charset="-122"/>
              </a:defRPr>
            </a:lvl3pPr>
            <a:lvl4pPr marL="1600200" indent="-228600" eaLnBrk="0" hangingPunct="0">
              <a:lnSpc>
                <a:spcPct val="90000"/>
              </a:lnSpc>
              <a:spcBef>
                <a:spcPts val="375"/>
              </a:spcBef>
              <a:buChar char="•"/>
              <a:defRPr sz="1500">
                <a:solidFill>
                  <a:srgbClr val="657B3E"/>
                </a:solidFill>
                <a:latin typeface="黑体" pitchFamily="49" charset="-122"/>
                <a:ea typeface="黑体" pitchFamily="49" charset="-122"/>
              </a:defRPr>
            </a:lvl4pPr>
            <a:lvl5pPr marL="2057400" indent="-228600" eaLnBrk="0" hangingPunct="0">
              <a:lnSpc>
                <a:spcPct val="90000"/>
              </a:lnSpc>
              <a:spcBef>
                <a:spcPts val="375"/>
              </a:spcBef>
              <a:buChar char="•"/>
              <a:defRPr sz="1500">
                <a:solidFill>
                  <a:srgbClr val="657B3E"/>
                </a:solidFill>
                <a:latin typeface="黑体" pitchFamily="49" charset="-122"/>
                <a:ea typeface="黑体" pitchFamily="49" charset="-122"/>
              </a:defRPr>
            </a:lvl5pPr>
            <a:lvl6pPr marL="25146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6pPr>
            <a:lvl7pPr marL="29718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7pPr>
            <a:lvl8pPr marL="34290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8pPr>
            <a:lvl9pPr marL="3886200" indent="-228600" eaLnBrk="0" fontAlgn="base" hangingPunct="0">
              <a:lnSpc>
                <a:spcPct val="90000"/>
              </a:lnSpc>
              <a:spcBef>
                <a:spcPts val="375"/>
              </a:spcBef>
              <a:spcAft>
                <a:spcPct val="0"/>
              </a:spcAft>
              <a:buFont typeface="Arial" pitchFamily="34" charset="0"/>
              <a:buChar char="•"/>
              <a:defRPr sz="1500">
                <a:solidFill>
                  <a:srgbClr val="657B3E"/>
                </a:solidFill>
                <a:latin typeface="黑体" pitchFamily="49" charset="-122"/>
                <a:ea typeface="黑体" pitchFamily="49" charset="-122"/>
              </a:defRPr>
            </a:lvl9pPr>
          </a:lstStyle>
          <a:p>
            <a:pPr eaLnBrk="1" hangingPunct="1">
              <a:lnSpc>
                <a:spcPct val="100000"/>
              </a:lnSpc>
              <a:spcBef>
                <a:spcPct val="0"/>
              </a:spcBef>
              <a:buClrTx/>
              <a:buSzTx/>
              <a:buFont typeface="Arial" pitchFamily="34" charset="0"/>
              <a:buNone/>
            </a:pPr>
            <a:endParaRPr lang="zh-CN" altLang="en-US" sz="1800">
              <a:solidFill>
                <a:schemeClr val="tx1"/>
              </a:solidFill>
              <a:latin typeface="Gill Sans MT" pitchFamily="34" charset="0"/>
              <a:ea typeface="华文中宋" pitchFamily="2" charset="-122"/>
            </a:endParaRPr>
          </a:p>
        </p:txBody>
      </p:sp>
      <p:sp>
        <p:nvSpPr>
          <p:cNvPr id="77827" name="Rectangle 2"/>
          <p:cNvSpPr>
            <a:spLocks noGrp="1" noChangeArrowheads="1"/>
          </p:cNvSpPr>
          <p:nvPr>
            <p:ph type="title"/>
          </p:nvPr>
        </p:nvSpPr>
        <p:spPr>
          <a:xfrm>
            <a:off x="574675" y="774700"/>
            <a:ext cx="7886700" cy="709613"/>
          </a:xfrm>
        </p:spPr>
        <p:txBody>
          <a:bodyPr/>
          <a:lstStyle/>
          <a:p>
            <a:pPr eaLnBrk="1" hangingPunct="1"/>
            <a:r>
              <a:rPr lang="en-US" altLang="zh-CN" sz="3600">
                <a:solidFill>
                  <a:srgbClr val="303030"/>
                </a:solidFill>
                <a:latin typeface="宋体" pitchFamily="2" charset="-122"/>
                <a:ea typeface="宋体" pitchFamily="2" charset="-122"/>
              </a:rPr>
              <a:t>1</a:t>
            </a:r>
            <a:r>
              <a:rPr lang="zh-CN" altLang="en-US" sz="3600">
                <a:solidFill>
                  <a:srgbClr val="303030"/>
                </a:solidFill>
                <a:latin typeface="宋体" pitchFamily="2" charset="-122"/>
                <a:ea typeface="宋体" pitchFamily="2" charset="-122"/>
              </a:rPr>
              <a:t>、职能式组织形式</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p:cNvSpPr>
          <p:nvPr>
            <p:ph type="body" idx="4294967295"/>
          </p:nvPr>
        </p:nvSpPr>
        <p:spPr>
          <a:xfrm>
            <a:off x="250825" y="4868863"/>
            <a:ext cx="8507413" cy="1655762"/>
          </a:xfrm>
        </p:spPr>
        <p:txBody>
          <a:bodyPr/>
          <a:lstStyle/>
          <a:p>
            <a:pPr>
              <a:lnSpc>
                <a:spcPct val="80000"/>
              </a:lnSpc>
            </a:pPr>
            <a:r>
              <a:rPr lang="zh-CN" altLang="en-US" sz="2400" b="1"/>
              <a:t>典型的职能型组织是一种层级结构，每位雇员都有一位明确的上级。人员按专业分组，例如，最高层可分为生产、营销、工程和会计。各专业还可进一步分成更小的职能部门，例如，将工程专业进一步分为机械工程和电气工程。在职能型组织中，各个部门相互独立地开展各自的项目工作。 </a:t>
            </a:r>
          </a:p>
        </p:txBody>
      </p:sp>
      <p:pic>
        <p:nvPicPr>
          <p:cNvPr id="133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802"/>
            <a:ext cx="8353425" cy="48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Tree>
    <p:extLst>
      <p:ext uri="{BB962C8B-B14F-4D97-AF65-F5344CB8AC3E}">
        <p14:creationId xmlns:p14="http://schemas.microsoft.com/office/powerpoint/2010/main" val="3025821873"/>
      </p:ext>
    </p:extLst>
  </p:cSld>
  <p:clrMapOvr>
    <a:masterClrMapping/>
  </p:clrMapOvr>
  <p:transition spd="med">
    <p:random/>
  </p:transition>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28"/>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28"/>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OTHERS"/>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MH" val="20150409143211"/>
  <p:tag name="MH_LIBRARY" val="CONTENTS"/>
  <p:tag name="MH_TYPE" val="NUMBER"/>
  <p:tag name="MH_ORDER" val="NUMBER"/>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28"/>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28"/>
</p:tagLst>
</file>

<file path=ppt/tags/tag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1_A000120140530A99PPBG">
  <a:themeElements>
    <a:clrScheme name="141">
      <a:dk1>
        <a:srgbClr val="5F5F5F"/>
      </a:dk1>
      <a:lt1>
        <a:sysClr val="window" lastClr="FFFFFF"/>
      </a:lt1>
      <a:dk2>
        <a:srgbClr val="5F5F5F"/>
      </a:dk2>
      <a:lt2>
        <a:srgbClr val="FFFFFF"/>
      </a:lt2>
      <a:accent1>
        <a:srgbClr val="87A452"/>
      </a:accent1>
      <a:accent2>
        <a:srgbClr val="58B898"/>
      </a:accent2>
      <a:accent3>
        <a:srgbClr val="489698"/>
      </a:accent3>
      <a:accent4>
        <a:srgbClr val="C2C25E"/>
      </a:accent4>
      <a:accent5>
        <a:srgbClr val="C00000"/>
      </a:accent5>
      <a:accent6>
        <a:srgbClr val="FFC000"/>
      </a:accent6>
      <a:hlink>
        <a:srgbClr val="00B0F0"/>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A000120140530A99PPBG">
  <a:themeElements>
    <a:clrScheme name="自定义 406">
      <a:dk1>
        <a:srgbClr val="5F5F5F"/>
      </a:dk1>
      <a:lt1>
        <a:sysClr val="window" lastClr="FFFFFF"/>
      </a:lt1>
      <a:dk2>
        <a:srgbClr val="5F5F5F"/>
      </a:dk2>
      <a:lt2>
        <a:srgbClr val="FFFFFF"/>
      </a:lt2>
      <a:accent1>
        <a:srgbClr val="87A452"/>
      </a:accent1>
      <a:accent2>
        <a:srgbClr val="58B898"/>
      </a:accent2>
      <a:accent3>
        <a:srgbClr val="489698"/>
      </a:accent3>
      <a:accent4>
        <a:srgbClr val="C2C25E"/>
      </a:accent4>
      <a:accent5>
        <a:srgbClr val="C00000"/>
      </a:accent5>
      <a:accent6>
        <a:srgbClr val="FFC000"/>
      </a:accent6>
      <a:hlink>
        <a:srgbClr val="00B0F0"/>
      </a:hlink>
      <a:folHlink>
        <a:srgbClr val="7F7F7F"/>
      </a:folHlink>
    </a:clrScheme>
    <a:fontScheme name="自定义 15">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A000120140530A99PPBG">
  <a:themeElements>
    <a:clrScheme name="141">
      <a:dk1>
        <a:srgbClr val="5F5F5F"/>
      </a:dk1>
      <a:lt1>
        <a:sysClr val="window" lastClr="FFFFFF"/>
      </a:lt1>
      <a:dk2>
        <a:srgbClr val="5F5F5F"/>
      </a:dk2>
      <a:lt2>
        <a:srgbClr val="FFFFFF"/>
      </a:lt2>
      <a:accent1>
        <a:srgbClr val="87A452"/>
      </a:accent1>
      <a:accent2>
        <a:srgbClr val="58B898"/>
      </a:accent2>
      <a:accent3>
        <a:srgbClr val="489698"/>
      </a:accent3>
      <a:accent4>
        <a:srgbClr val="C2C25E"/>
      </a:accent4>
      <a:accent5>
        <a:srgbClr val="C00000"/>
      </a:accent5>
      <a:accent6>
        <a:srgbClr val="FFC000"/>
      </a:accent6>
      <a:hlink>
        <a:srgbClr val="00B0F0"/>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1728</TotalTime>
  <Pages>0</Pages>
  <Words>2090</Words>
  <Characters>0</Characters>
  <Application>Microsoft Office PowerPoint</Application>
  <DocSecurity>0</DocSecurity>
  <PresentationFormat>全屏显示(4:3)</PresentationFormat>
  <Lines>0</Lines>
  <Paragraphs>274</Paragraphs>
  <Slides>49</Slides>
  <Notes>3</Notes>
  <HiddenSlides>0</HiddenSlides>
  <MMClips>0</MMClips>
  <ScaleCrop>false</ScaleCrop>
  <HeadingPairs>
    <vt:vector size="8" baseType="variant">
      <vt:variant>
        <vt:lpstr>已用的字体</vt:lpstr>
      </vt:variant>
      <vt:variant>
        <vt:i4>13</vt:i4>
      </vt:variant>
      <vt:variant>
        <vt:lpstr>主题</vt:lpstr>
      </vt:variant>
      <vt:variant>
        <vt:i4>9</vt:i4>
      </vt:variant>
      <vt:variant>
        <vt:lpstr>嵌入 OLE 服务器</vt:lpstr>
      </vt:variant>
      <vt:variant>
        <vt:i4>5</vt:i4>
      </vt:variant>
      <vt:variant>
        <vt:lpstr>幻灯片标题</vt:lpstr>
      </vt:variant>
      <vt:variant>
        <vt:i4>49</vt:i4>
      </vt:variant>
    </vt:vector>
  </HeadingPairs>
  <TitlesOfParts>
    <vt:vector size="76" baseType="lpstr">
      <vt:lpstr>黑体</vt:lpstr>
      <vt:lpstr>华文楷体</vt:lpstr>
      <vt:lpstr>华文新魏</vt:lpstr>
      <vt:lpstr>华文行楷</vt:lpstr>
      <vt:lpstr>楷体_GB2312</vt:lpstr>
      <vt:lpstr>宋体</vt:lpstr>
      <vt:lpstr>Microsoft Yahei</vt:lpstr>
      <vt:lpstr>Arial</vt:lpstr>
      <vt:lpstr>Calibri</vt:lpstr>
      <vt:lpstr>Gill Sans MT</vt:lpstr>
      <vt:lpstr>Times New Roman</vt:lpstr>
      <vt:lpstr>Wingdings</vt:lpstr>
      <vt:lpstr>Wingdings 2</vt:lpstr>
      <vt:lpstr>1_A000120140530A99PPBG</vt:lpstr>
      <vt:lpstr>Office 主题</vt:lpstr>
      <vt:lpstr>2_Office 主题</vt:lpstr>
      <vt:lpstr>3_A000120140530A99PPBG</vt:lpstr>
      <vt:lpstr>5_Office 主题</vt:lpstr>
      <vt:lpstr>6_Office 主题</vt:lpstr>
      <vt:lpstr>7_Office 主题</vt:lpstr>
      <vt:lpstr>8_Office 主题</vt:lpstr>
      <vt:lpstr>2_A000120140530A99PPBG</vt:lpstr>
      <vt:lpstr>演示文稿</vt:lpstr>
      <vt:lpstr>MS_ClipArt_Gallery.2</vt:lpstr>
      <vt:lpstr>Presentation</vt:lpstr>
      <vt:lpstr>Microsoft PowerPoint 97-2003 演示文稿</vt:lpstr>
      <vt:lpstr>Microsoft PowerPoint 演示文稿</vt:lpstr>
      <vt:lpstr>第2章   项目组织与项目团队</vt:lpstr>
      <vt:lpstr>PowerPoint 演示文稿</vt:lpstr>
      <vt:lpstr>第一节  项目组织概述</vt:lpstr>
      <vt:lpstr>一、项目组织的概念</vt:lpstr>
      <vt:lpstr>PowerPoint 演示文稿</vt:lpstr>
      <vt:lpstr>二、项目组织的特征</vt:lpstr>
      <vt:lpstr>三、项目组织的结构类型</vt:lpstr>
      <vt:lpstr>1、职能式组织形式</vt:lpstr>
      <vt:lpstr>PowerPoint 演示文稿</vt:lpstr>
      <vt:lpstr>两种表现形式</vt:lpstr>
      <vt:lpstr>PowerPoint 演示文稿</vt:lpstr>
      <vt:lpstr>职能式组织优点：</vt:lpstr>
      <vt:lpstr>职能式组织缺点：</vt:lpstr>
      <vt:lpstr>PowerPoint 演示文稿</vt:lpstr>
      <vt:lpstr>2、项目式组织结构</vt:lpstr>
      <vt:lpstr>PowerPoint 演示文稿</vt:lpstr>
      <vt:lpstr>项目式组织结构的优点：</vt:lpstr>
      <vt:lpstr>项目式组织结构的缺点：</vt:lpstr>
      <vt:lpstr>3、矩阵式组织结构</vt:lpstr>
      <vt:lpstr>3、矩阵式组织结构</vt:lpstr>
      <vt:lpstr>PowerPoint 演示文稿</vt:lpstr>
      <vt:lpstr>PowerPoint 演示文稿</vt:lpstr>
      <vt:lpstr>PowerPoint 演示文稿</vt:lpstr>
      <vt:lpstr>矩阵式组织结构的优点：</vt:lpstr>
      <vt:lpstr>矩阵式组织结构的缺点 </vt:lpstr>
      <vt:lpstr>矩阵式组织结构的缺点 </vt:lpstr>
      <vt:lpstr>混合式组织结构</vt:lpstr>
      <vt:lpstr>PowerPoint 演示文稿</vt:lpstr>
      <vt:lpstr>混合式组织结构</vt:lpstr>
      <vt:lpstr>四、选择项目的组织结构形式</vt:lpstr>
      <vt:lpstr>PowerPoint 演示文稿</vt:lpstr>
      <vt:lpstr>PowerPoint 演示文稿</vt:lpstr>
      <vt:lpstr>第二节  项目团队</vt:lpstr>
      <vt:lpstr>一、项目团队的定义和特点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2、项目团队精神的内涵</vt:lpstr>
      <vt:lpstr>3、影响团队绩效的因素</vt:lpstr>
      <vt:lpstr>PowerPoint 演示文稿</vt:lpstr>
      <vt:lpstr>第三节  项目经理</vt:lpstr>
      <vt:lpstr>PowerPoint 演示文稿</vt:lpstr>
      <vt:lpstr>二、项目经理的技能要求</vt:lpstr>
      <vt:lpstr>PowerPoint 演示文稿</vt:lpstr>
      <vt:lpstr>三、项目经理应具备的素质 </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第九章    项目组织管理</dc:title>
  <dc:creator>Administrator</dc:creator>
  <cp:lastModifiedBy>yao ancol</cp:lastModifiedBy>
  <cp:revision>167</cp:revision>
  <dcterms:created xsi:type="dcterms:W3CDTF">2014-11-15T13:05:45Z</dcterms:created>
  <dcterms:modified xsi:type="dcterms:W3CDTF">2024-09-23T05:12:06Z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